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vml" ContentType="application/vnd.openxmlformats-officedocument.vmlDrawing"/>
  <Default Extension="gif" ContentType="image/gif"/>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23"/>
  </p:notesMasterIdLst>
  <p:sldIdLst>
    <p:sldId id="256" r:id="rId2"/>
    <p:sldId id="257" r:id="rId3"/>
    <p:sldId id="258" r:id="rId4"/>
    <p:sldId id="260" r:id="rId5"/>
    <p:sldId id="259" r:id="rId6"/>
    <p:sldId id="262" r:id="rId7"/>
    <p:sldId id="261" r:id="rId8"/>
    <p:sldId id="263" r:id="rId9"/>
    <p:sldId id="265" r:id="rId10"/>
    <p:sldId id="266" r:id="rId11"/>
    <p:sldId id="268" r:id="rId12"/>
    <p:sldId id="267" r:id="rId13"/>
    <p:sldId id="274" r:id="rId14"/>
    <p:sldId id="275" r:id="rId15"/>
    <p:sldId id="276" r:id="rId16"/>
    <p:sldId id="277" r:id="rId17"/>
    <p:sldId id="278" r:id="rId18"/>
    <p:sldId id="269" r:id="rId19"/>
    <p:sldId id="279" r:id="rId20"/>
    <p:sldId id="272" r:id="rId21"/>
    <p:sldId id="273"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94" d="100"/>
          <a:sy n="94" d="100"/>
        </p:scale>
        <p:origin x="-2032" y="-1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332B3C-2673-234D-B9D4-785C139A120C}" type="doc">
      <dgm:prSet loTypeId="urn:microsoft.com/office/officeart/2005/8/layout/radial5" loCatId="" qsTypeId="urn:microsoft.com/office/officeart/2005/8/quickstyle/simple4" qsCatId="simple" csTypeId="urn:microsoft.com/office/officeart/2005/8/colors/colorful3" csCatId="colorful" phldr="1"/>
      <dgm:spPr/>
      <dgm:t>
        <a:bodyPr/>
        <a:lstStyle/>
        <a:p>
          <a:endParaRPr lang="en-US"/>
        </a:p>
      </dgm:t>
    </dgm:pt>
    <dgm:pt modelId="{010D2B23-7AAB-7F4A-AD02-BB0E323A95DE}">
      <dgm:prSet phldrT="[Text]"/>
      <dgm:spPr/>
      <dgm:t>
        <a:bodyPr/>
        <a:lstStyle/>
        <a:p>
          <a:r>
            <a:rPr lang="en-US" dirty="0"/>
            <a:t>Collaborative, Creative, Agile</a:t>
          </a:r>
        </a:p>
      </dgm:t>
    </dgm:pt>
    <dgm:pt modelId="{298930F1-0890-E141-A376-40B403DEA29A}" type="parTrans" cxnId="{6D6D99BF-3A34-0447-B125-3D686B20C677}">
      <dgm:prSet/>
      <dgm:spPr/>
      <dgm:t>
        <a:bodyPr/>
        <a:lstStyle/>
        <a:p>
          <a:endParaRPr lang="en-US"/>
        </a:p>
      </dgm:t>
    </dgm:pt>
    <dgm:pt modelId="{DBBD7EDA-6ABE-F341-B169-FBC06BD0B3FC}" type="sibTrans" cxnId="{6D6D99BF-3A34-0447-B125-3D686B20C677}">
      <dgm:prSet/>
      <dgm:spPr/>
      <dgm:t>
        <a:bodyPr/>
        <a:lstStyle/>
        <a:p>
          <a:endParaRPr lang="en-US"/>
        </a:p>
      </dgm:t>
    </dgm:pt>
    <dgm:pt modelId="{C633EDA2-64A7-C043-9E53-0A5A13FDB3C5}">
      <dgm:prSet phldrT="[Text]"/>
      <dgm:spPr/>
      <dgm:t>
        <a:bodyPr/>
        <a:lstStyle/>
        <a:p>
          <a:r>
            <a:rPr lang="en-US" dirty="0"/>
            <a:t>Digital Spaces</a:t>
          </a:r>
        </a:p>
      </dgm:t>
    </dgm:pt>
    <dgm:pt modelId="{BCFEFAE7-596D-C740-86C5-A74AAC441DE4}" type="parTrans" cxnId="{4942C7B5-1F73-D24E-845C-661C9664FC53}">
      <dgm:prSet/>
      <dgm:spPr/>
      <dgm:t>
        <a:bodyPr/>
        <a:lstStyle/>
        <a:p>
          <a:endParaRPr lang="en-US" dirty="0"/>
        </a:p>
      </dgm:t>
    </dgm:pt>
    <dgm:pt modelId="{2EAF71EE-D1F3-E746-9A78-36B755326D4F}" type="sibTrans" cxnId="{4942C7B5-1F73-D24E-845C-661C9664FC53}">
      <dgm:prSet/>
      <dgm:spPr/>
      <dgm:t>
        <a:bodyPr/>
        <a:lstStyle/>
        <a:p>
          <a:endParaRPr lang="en-US"/>
        </a:p>
      </dgm:t>
    </dgm:pt>
    <dgm:pt modelId="{F5D1D671-19B0-704B-B6CC-8484BA6101A7}">
      <dgm:prSet phldrT="[Text]"/>
      <dgm:spPr/>
      <dgm:t>
        <a:bodyPr/>
        <a:lstStyle/>
        <a:p>
          <a:r>
            <a:rPr lang="en-US" dirty="0"/>
            <a:t>Physical Spaces</a:t>
          </a:r>
        </a:p>
      </dgm:t>
    </dgm:pt>
    <dgm:pt modelId="{948CFBBF-5BE0-E946-8475-CC8D21CAB82D}" type="parTrans" cxnId="{F94FC984-FBF1-E240-A87D-1E80B12D9C2F}">
      <dgm:prSet/>
      <dgm:spPr/>
      <dgm:t>
        <a:bodyPr/>
        <a:lstStyle/>
        <a:p>
          <a:endParaRPr lang="en-US" dirty="0"/>
        </a:p>
      </dgm:t>
    </dgm:pt>
    <dgm:pt modelId="{D3B0B613-D0CA-7C46-AB8B-492936A594D2}" type="sibTrans" cxnId="{F94FC984-FBF1-E240-A87D-1E80B12D9C2F}">
      <dgm:prSet/>
      <dgm:spPr/>
      <dgm:t>
        <a:bodyPr/>
        <a:lstStyle/>
        <a:p>
          <a:endParaRPr lang="en-US"/>
        </a:p>
      </dgm:t>
    </dgm:pt>
    <dgm:pt modelId="{3948FC2C-505F-1843-BC5C-404A57FC0EC7}">
      <dgm:prSet phldrT="[Text]"/>
      <dgm:spPr/>
      <dgm:t>
        <a:bodyPr/>
        <a:lstStyle/>
        <a:p>
          <a:r>
            <a:rPr lang="en-US" dirty="0"/>
            <a:t>Furniture</a:t>
          </a:r>
        </a:p>
      </dgm:t>
    </dgm:pt>
    <dgm:pt modelId="{BF65CD4B-99F7-634B-9CF0-90A846FB8C2E}" type="parTrans" cxnId="{60FEE717-2FEB-0A4F-8D80-5CAF72C11FCD}">
      <dgm:prSet/>
      <dgm:spPr/>
      <dgm:t>
        <a:bodyPr/>
        <a:lstStyle/>
        <a:p>
          <a:endParaRPr lang="en-US" dirty="0"/>
        </a:p>
      </dgm:t>
    </dgm:pt>
    <dgm:pt modelId="{89F198D3-83A9-184B-92BB-E62A9DFB77BF}" type="sibTrans" cxnId="{60FEE717-2FEB-0A4F-8D80-5CAF72C11FCD}">
      <dgm:prSet/>
      <dgm:spPr/>
      <dgm:t>
        <a:bodyPr/>
        <a:lstStyle/>
        <a:p>
          <a:endParaRPr lang="en-US"/>
        </a:p>
      </dgm:t>
    </dgm:pt>
    <dgm:pt modelId="{D86229BA-54E8-9145-984B-F793194C15AA}">
      <dgm:prSet phldrT="[Text]"/>
      <dgm:spPr/>
      <dgm:t>
        <a:bodyPr/>
        <a:lstStyle/>
        <a:p>
          <a:r>
            <a:rPr lang="en-US" dirty="0"/>
            <a:t>Higher Order Thinking</a:t>
          </a:r>
        </a:p>
      </dgm:t>
    </dgm:pt>
    <dgm:pt modelId="{3AC72B48-1F94-0D42-9671-98670682DB1D}" type="parTrans" cxnId="{71FA975D-E353-FB47-BA78-E8AA31985379}">
      <dgm:prSet/>
      <dgm:spPr/>
      <dgm:t>
        <a:bodyPr/>
        <a:lstStyle/>
        <a:p>
          <a:endParaRPr lang="en-US" dirty="0"/>
        </a:p>
      </dgm:t>
    </dgm:pt>
    <dgm:pt modelId="{81B3CE64-4469-3642-81A4-38660CAA8941}" type="sibTrans" cxnId="{71FA975D-E353-FB47-BA78-E8AA31985379}">
      <dgm:prSet/>
      <dgm:spPr/>
      <dgm:t>
        <a:bodyPr/>
        <a:lstStyle/>
        <a:p>
          <a:endParaRPr lang="en-US"/>
        </a:p>
      </dgm:t>
    </dgm:pt>
    <dgm:pt modelId="{E3B7B6AA-C4A9-1C4C-B030-A39C350F8DF9}">
      <dgm:prSet/>
      <dgm:spPr/>
      <dgm:t>
        <a:bodyPr/>
        <a:lstStyle/>
        <a:p>
          <a:r>
            <a:rPr lang="en-US" dirty="0"/>
            <a:t>Habits of the Mind</a:t>
          </a:r>
        </a:p>
      </dgm:t>
    </dgm:pt>
    <dgm:pt modelId="{A253017D-88D4-8348-BB03-44B35CA9ED44}" type="parTrans" cxnId="{825CDDE2-C777-4149-98A0-9AF60C240533}">
      <dgm:prSet/>
      <dgm:spPr/>
      <dgm:t>
        <a:bodyPr/>
        <a:lstStyle/>
        <a:p>
          <a:endParaRPr lang="en-US" dirty="0"/>
        </a:p>
      </dgm:t>
    </dgm:pt>
    <dgm:pt modelId="{DF0276DE-1AF4-FF48-8320-11D13059FDB5}" type="sibTrans" cxnId="{825CDDE2-C777-4149-98A0-9AF60C240533}">
      <dgm:prSet/>
      <dgm:spPr/>
      <dgm:t>
        <a:bodyPr/>
        <a:lstStyle/>
        <a:p>
          <a:endParaRPr lang="en-US"/>
        </a:p>
      </dgm:t>
    </dgm:pt>
    <dgm:pt modelId="{1A158E60-C113-174E-A348-D59465F715EB}">
      <dgm:prSet/>
      <dgm:spPr/>
      <dgm:t>
        <a:bodyPr/>
        <a:lstStyle/>
        <a:p>
          <a:r>
            <a:rPr lang="en-US" dirty="0"/>
            <a:t>Multiple Intelligences</a:t>
          </a:r>
        </a:p>
      </dgm:t>
    </dgm:pt>
    <dgm:pt modelId="{CABFBBFA-D4D7-A142-9BF5-E4D67440A75C}" type="parTrans" cxnId="{56E8EF2E-402A-D34D-AF4B-E487DA0C8B0C}">
      <dgm:prSet/>
      <dgm:spPr/>
      <dgm:t>
        <a:bodyPr/>
        <a:lstStyle/>
        <a:p>
          <a:endParaRPr lang="en-US" dirty="0"/>
        </a:p>
      </dgm:t>
    </dgm:pt>
    <dgm:pt modelId="{E7B47D63-CF0C-9640-A146-6067F5465056}" type="sibTrans" cxnId="{56E8EF2E-402A-D34D-AF4B-E487DA0C8B0C}">
      <dgm:prSet/>
      <dgm:spPr/>
      <dgm:t>
        <a:bodyPr/>
        <a:lstStyle/>
        <a:p>
          <a:endParaRPr lang="en-US"/>
        </a:p>
      </dgm:t>
    </dgm:pt>
    <dgm:pt modelId="{FB6A078F-2B5E-F54E-AC65-82C721D6594C}">
      <dgm:prSet/>
      <dgm:spPr/>
      <dgm:t>
        <a:bodyPr/>
        <a:lstStyle/>
        <a:p>
          <a:r>
            <a:rPr lang="en-US" dirty="0"/>
            <a:t>Colour</a:t>
          </a:r>
        </a:p>
      </dgm:t>
    </dgm:pt>
    <dgm:pt modelId="{1FD82CBB-DF36-4943-9651-F8215108747F}" type="parTrans" cxnId="{C2E766FC-3152-8743-9810-08809E7978BB}">
      <dgm:prSet/>
      <dgm:spPr/>
      <dgm:t>
        <a:bodyPr/>
        <a:lstStyle/>
        <a:p>
          <a:endParaRPr lang="en-US" dirty="0"/>
        </a:p>
      </dgm:t>
    </dgm:pt>
    <dgm:pt modelId="{F041DB98-446C-CC47-8F19-5D9E17A48E05}" type="sibTrans" cxnId="{C2E766FC-3152-8743-9810-08809E7978BB}">
      <dgm:prSet/>
      <dgm:spPr/>
      <dgm:t>
        <a:bodyPr/>
        <a:lstStyle/>
        <a:p>
          <a:endParaRPr lang="en-US"/>
        </a:p>
      </dgm:t>
    </dgm:pt>
    <dgm:pt modelId="{E312E6E0-0D6B-5B48-9185-5325C2F285B2}" type="pres">
      <dgm:prSet presAssocID="{E3332B3C-2673-234D-B9D4-785C139A120C}" presName="Name0" presStyleCnt="0">
        <dgm:presLayoutVars>
          <dgm:chMax val="1"/>
          <dgm:dir/>
          <dgm:animLvl val="ctr"/>
          <dgm:resizeHandles val="exact"/>
        </dgm:presLayoutVars>
      </dgm:prSet>
      <dgm:spPr/>
      <dgm:t>
        <a:bodyPr/>
        <a:lstStyle/>
        <a:p>
          <a:endParaRPr lang="en-US"/>
        </a:p>
      </dgm:t>
    </dgm:pt>
    <dgm:pt modelId="{71514BBF-E18D-994D-B248-11F9C3A55C93}" type="pres">
      <dgm:prSet presAssocID="{010D2B23-7AAB-7F4A-AD02-BB0E323A95DE}" presName="centerShape" presStyleLbl="node0" presStyleIdx="0" presStyleCnt="1"/>
      <dgm:spPr/>
      <dgm:t>
        <a:bodyPr/>
        <a:lstStyle/>
        <a:p>
          <a:endParaRPr lang="en-US"/>
        </a:p>
      </dgm:t>
    </dgm:pt>
    <dgm:pt modelId="{A2360863-8B63-654F-8A8F-BBB5A07EE0FB}" type="pres">
      <dgm:prSet presAssocID="{BCFEFAE7-596D-C740-86C5-A74AAC441DE4}" presName="parTrans" presStyleLbl="sibTrans2D1" presStyleIdx="0" presStyleCnt="7"/>
      <dgm:spPr/>
      <dgm:t>
        <a:bodyPr/>
        <a:lstStyle/>
        <a:p>
          <a:endParaRPr lang="en-US"/>
        </a:p>
      </dgm:t>
    </dgm:pt>
    <dgm:pt modelId="{E8457FEC-C7EA-1D44-9BBE-A7B9B3D16DF8}" type="pres">
      <dgm:prSet presAssocID="{BCFEFAE7-596D-C740-86C5-A74AAC441DE4}" presName="connectorText" presStyleLbl="sibTrans2D1" presStyleIdx="0" presStyleCnt="7"/>
      <dgm:spPr/>
      <dgm:t>
        <a:bodyPr/>
        <a:lstStyle/>
        <a:p>
          <a:endParaRPr lang="en-US"/>
        </a:p>
      </dgm:t>
    </dgm:pt>
    <dgm:pt modelId="{3989485E-6B18-9745-B086-D338340553CC}" type="pres">
      <dgm:prSet presAssocID="{C633EDA2-64A7-C043-9E53-0A5A13FDB3C5}" presName="node" presStyleLbl="node1" presStyleIdx="0" presStyleCnt="7">
        <dgm:presLayoutVars>
          <dgm:bulletEnabled val="1"/>
        </dgm:presLayoutVars>
      </dgm:prSet>
      <dgm:spPr/>
      <dgm:t>
        <a:bodyPr/>
        <a:lstStyle/>
        <a:p>
          <a:endParaRPr lang="en-US"/>
        </a:p>
      </dgm:t>
    </dgm:pt>
    <dgm:pt modelId="{D2008430-7A07-C147-BDD3-58F9D5E98E9F}" type="pres">
      <dgm:prSet presAssocID="{948CFBBF-5BE0-E946-8475-CC8D21CAB82D}" presName="parTrans" presStyleLbl="sibTrans2D1" presStyleIdx="1" presStyleCnt="7"/>
      <dgm:spPr/>
      <dgm:t>
        <a:bodyPr/>
        <a:lstStyle/>
        <a:p>
          <a:endParaRPr lang="en-US"/>
        </a:p>
      </dgm:t>
    </dgm:pt>
    <dgm:pt modelId="{5BF90882-4638-7241-879D-536303223ADD}" type="pres">
      <dgm:prSet presAssocID="{948CFBBF-5BE0-E946-8475-CC8D21CAB82D}" presName="connectorText" presStyleLbl="sibTrans2D1" presStyleIdx="1" presStyleCnt="7"/>
      <dgm:spPr/>
      <dgm:t>
        <a:bodyPr/>
        <a:lstStyle/>
        <a:p>
          <a:endParaRPr lang="en-US"/>
        </a:p>
      </dgm:t>
    </dgm:pt>
    <dgm:pt modelId="{7C5CBB0B-B5F0-B541-AEBD-0D1A7B68C059}" type="pres">
      <dgm:prSet presAssocID="{F5D1D671-19B0-704B-B6CC-8484BA6101A7}" presName="node" presStyleLbl="node1" presStyleIdx="1" presStyleCnt="7">
        <dgm:presLayoutVars>
          <dgm:bulletEnabled val="1"/>
        </dgm:presLayoutVars>
      </dgm:prSet>
      <dgm:spPr/>
      <dgm:t>
        <a:bodyPr/>
        <a:lstStyle/>
        <a:p>
          <a:endParaRPr lang="en-US"/>
        </a:p>
      </dgm:t>
    </dgm:pt>
    <dgm:pt modelId="{845E986F-73FC-9245-9D67-4BC52011106A}" type="pres">
      <dgm:prSet presAssocID="{BF65CD4B-99F7-634B-9CF0-90A846FB8C2E}" presName="parTrans" presStyleLbl="sibTrans2D1" presStyleIdx="2" presStyleCnt="7"/>
      <dgm:spPr/>
      <dgm:t>
        <a:bodyPr/>
        <a:lstStyle/>
        <a:p>
          <a:endParaRPr lang="en-US"/>
        </a:p>
      </dgm:t>
    </dgm:pt>
    <dgm:pt modelId="{AF59BA7E-75FA-6D49-96D8-BBDAE6C83A79}" type="pres">
      <dgm:prSet presAssocID="{BF65CD4B-99F7-634B-9CF0-90A846FB8C2E}" presName="connectorText" presStyleLbl="sibTrans2D1" presStyleIdx="2" presStyleCnt="7"/>
      <dgm:spPr/>
      <dgm:t>
        <a:bodyPr/>
        <a:lstStyle/>
        <a:p>
          <a:endParaRPr lang="en-US"/>
        </a:p>
      </dgm:t>
    </dgm:pt>
    <dgm:pt modelId="{9C78A9CA-67A2-5C4D-B6D8-A3E923CC83E0}" type="pres">
      <dgm:prSet presAssocID="{3948FC2C-505F-1843-BC5C-404A57FC0EC7}" presName="node" presStyleLbl="node1" presStyleIdx="2" presStyleCnt="7">
        <dgm:presLayoutVars>
          <dgm:bulletEnabled val="1"/>
        </dgm:presLayoutVars>
      </dgm:prSet>
      <dgm:spPr/>
      <dgm:t>
        <a:bodyPr/>
        <a:lstStyle/>
        <a:p>
          <a:endParaRPr lang="en-US"/>
        </a:p>
      </dgm:t>
    </dgm:pt>
    <dgm:pt modelId="{4D951563-9477-044B-B921-84D820B51B5D}" type="pres">
      <dgm:prSet presAssocID="{3AC72B48-1F94-0D42-9671-98670682DB1D}" presName="parTrans" presStyleLbl="sibTrans2D1" presStyleIdx="3" presStyleCnt="7"/>
      <dgm:spPr/>
      <dgm:t>
        <a:bodyPr/>
        <a:lstStyle/>
        <a:p>
          <a:endParaRPr lang="en-US"/>
        </a:p>
      </dgm:t>
    </dgm:pt>
    <dgm:pt modelId="{E89E6C69-EC9E-F248-AA05-A148963DF1C0}" type="pres">
      <dgm:prSet presAssocID="{3AC72B48-1F94-0D42-9671-98670682DB1D}" presName="connectorText" presStyleLbl="sibTrans2D1" presStyleIdx="3" presStyleCnt="7"/>
      <dgm:spPr/>
      <dgm:t>
        <a:bodyPr/>
        <a:lstStyle/>
        <a:p>
          <a:endParaRPr lang="en-US"/>
        </a:p>
      </dgm:t>
    </dgm:pt>
    <dgm:pt modelId="{84A6D974-07CA-C442-BD66-F1B87E0CE5C1}" type="pres">
      <dgm:prSet presAssocID="{D86229BA-54E8-9145-984B-F793194C15AA}" presName="node" presStyleLbl="node1" presStyleIdx="3" presStyleCnt="7">
        <dgm:presLayoutVars>
          <dgm:bulletEnabled val="1"/>
        </dgm:presLayoutVars>
      </dgm:prSet>
      <dgm:spPr/>
      <dgm:t>
        <a:bodyPr/>
        <a:lstStyle/>
        <a:p>
          <a:endParaRPr lang="en-US"/>
        </a:p>
      </dgm:t>
    </dgm:pt>
    <dgm:pt modelId="{269D9257-E371-F945-A79D-2A69284F8C80}" type="pres">
      <dgm:prSet presAssocID="{CABFBBFA-D4D7-A142-9BF5-E4D67440A75C}" presName="parTrans" presStyleLbl="sibTrans2D1" presStyleIdx="4" presStyleCnt="7"/>
      <dgm:spPr/>
      <dgm:t>
        <a:bodyPr/>
        <a:lstStyle/>
        <a:p>
          <a:endParaRPr lang="en-US"/>
        </a:p>
      </dgm:t>
    </dgm:pt>
    <dgm:pt modelId="{80747988-C473-9C41-93DB-C9C0571C15EF}" type="pres">
      <dgm:prSet presAssocID="{CABFBBFA-D4D7-A142-9BF5-E4D67440A75C}" presName="connectorText" presStyleLbl="sibTrans2D1" presStyleIdx="4" presStyleCnt="7"/>
      <dgm:spPr/>
      <dgm:t>
        <a:bodyPr/>
        <a:lstStyle/>
        <a:p>
          <a:endParaRPr lang="en-US"/>
        </a:p>
      </dgm:t>
    </dgm:pt>
    <dgm:pt modelId="{56BCE59B-7A99-344E-8569-9E3F8524830E}" type="pres">
      <dgm:prSet presAssocID="{1A158E60-C113-174E-A348-D59465F715EB}" presName="node" presStyleLbl="node1" presStyleIdx="4" presStyleCnt="7">
        <dgm:presLayoutVars>
          <dgm:bulletEnabled val="1"/>
        </dgm:presLayoutVars>
      </dgm:prSet>
      <dgm:spPr/>
      <dgm:t>
        <a:bodyPr/>
        <a:lstStyle/>
        <a:p>
          <a:endParaRPr lang="en-US"/>
        </a:p>
      </dgm:t>
    </dgm:pt>
    <dgm:pt modelId="{5A253449-8FDF-7A48-B606-BE18848A3E3F}" type="pres">
      <dgm:prSet presAssocID="{A253017D-88D4-8348-BB03-44B35CA9ED44}" presName="parTrans" presStyleLbl="sibTrans2D1" presStyleIdx="5" presStyleCnt="7"/>
      <dgm:spPr/>
      <dgm:t>
        <a:bodyPr/>
        <a:lstStyle/>
        <a:p>
          <a:endParaRPr lang="en-US"/>
        </a:p>
      </dgm:t>
    </dgm:pt>
    <dgm:pt modelId="{3AEA87DA-D9BD-7447-A058-649CB31CC376}" type="pres">
      <dgm:prSet presAssocID="{A253017D-88D4-8348-BB03-44B35CA9ED44}" presName="connectorText" presStyleLbl="sibTrans2D1" presStyleIdx="5" presStyleCnt="7"/>
      <dgm:spPr/>
      <dgm:t>
        <a:bodyPr/>
        <a:lstStyle/>
        <a:p>
          <a:endParaRPr lang="en-US"/>
        </a:p>
      </dgm:t>
    </dgm:pt>
    <dgm:pt modelId="{AC4353C3-8D20-D844-967D-7F3278E586D8}" type="pres">
      <dgm:prSet presAssocID="{E3B7B6AA-C4A9-1C4C-B030-A39C350F8DF9}" presName="node" presStyleLbl="node1" presStyleIdx="5" presStyleCnt="7">
        <dgm:presLayoutVars>
          <dgm:bulletEnabled val="1"/>
        </dgm:presLayoutVars>
      </dgm:prSet>
      <dgm:spPr/>
      <dgm:t>
        <a:bodyPr/>
        <a:lstStyle/>
        <a:p>
          <a:endParaRPr lang="en-US"/>
        </a:p>
      </dgm:t>
    </dgm:pt>
    <dgm:pt modelId="{56545872-595B-EA4E-9B1C-C13D73A08DD3}" type="pres">
      <dgm:prSet presAssocID="{1FD82CBB-DF36-4943-9651-F8215108747F}" presName="parTrans" presStyleLbl="sibTrans2D1" presStyleIdx="6" presStyleCnt="7"/>
      <dgm:spPr/>
      <dgm:t>
        <a:bodyPr/>
        <a:lstStyle/>
        <a:p>
          <a:endParaRPr lang="en-US"/>
        </a:p>
      </dgm:t>
    </dgm:pt>
    <dgm:pt modelId="{49C6DEB1-CD9D-CF4E-A38B-A8B99B77570F}" type="pres">
      <dgm:prSet presAssocID="{1FD82CBB-DF36-4943-9651-F8215108747F}" presName="connectorText" presStyleLbl="sibTrans2D1" presStyleIdx="6" presStyleCnt="7"/>
      <dgm:spPr/>
      <dgm:t>
        <a:bodyPr/>
        <a:lstStyle/>
        <a:p>
          <a:endParaRPr lang="en-US"/>
        </a:p>
      </dgm:t>
    </dgm:pt>
    <dgm:pt modelId="{822AA354-F482-194A-8B79-608EA54F390D}" type="pres">
      <dgm:prSet presAssocID="{FB6A078F-2B5E-F54E-AC65-82C721D6594C}" presName="node" presStyleLbl="node1" presStyleIdx="6" presStyleCnt="7">
        <dgm:presLayoutVars>
          <dgm:bulletEnabled val="1"/>
        </dgm:presLayoutVars>
      </dgm:prSet>
      <dgm:spPr/>
      <dgm:t>
        <a:bodyPr/>
        <a:lstStyle/>
        <a:p>
          <a:endParaRPr lang="en-US"/>
        </a:p>
      </dgm:t>
    </dgm:pt>
  </dgm:ptLst>
  <dgm:cxnLst>
    <dgm:cxn modelId="{6D6D99BF-3A34-0447-B125-3D686B20C677}" srcId="{E3332B3C-2673-234D-B9D4-785C139A120C}" destId="{010D2B23-7AAB-7F4A-AD02-BB0E323A95DE}" srcOrd="0" destOrd="0" parTransId="{298930F1-0890-E141-A376-40B403DEA29A}" sibTransId="{DBBD7EDA-6ABE-F341-B169-FBC06BD0B3FC}"/>
    <dgm:cxn modelId="{239EC521-1864-C64F-8528-4F61FF29C4B9}" type="presOf" srcId="{FB6A078F-2B5E-F54E-AC65-82C721D6594C}" destId="{822AA354-F482-194A-8B79-608EA54F390D}" srcOrd="0" destOrd="0" presId="urn:microsoft.com/office/officeart/2005/8/layout/radial5"/>
    <dgm:cxn modelId="{428C2D8D-1DF4-2A41-B653-528BA3D981FF}" type="presOf" srcId="{C633EDA2-64A7-C043-9E53-0A5A13FDB3C5}" destId="{3989485E-6B18-9745-B086-D338340553CC}" srcOrd="0" destOrd="0" presId="urn:microsoft.com/office/officeart/2005/8/layout/radial5"/>
    <dgm:cxn modelId="{370B6B40-AD76-8F49-B502-3929E11173E0}" type="presOf" srcId="{3AC72B48-1F94-0D42-9671-98670682DB1D}" destId="{E89E6C69-EC9E-F248-AA05-A148963DF1C0}" srcOrd="1" destOrd="0" presId="urn:microsoft.com/office/officeart/2005/8/layout/radial5"/>
    <dgm:cxn modelId="{825CDDE2-C777-4149-98A0-9AF60C240533}" srcId="{010D2B23-7AAB-7F4A-AD02-BB0E323A95DE}" destId="{E3B7B6AA-C4A9-1C4C-B030-A39C350F8DF9}" srcOrd="5" destOrd="0" parTransId="{A253017D-88D4-8348-BB03-44B35CA9ED44}" sibTransId="{DF0276DE-1AF4-FF48-8320-11D13059FDB5}"/>
    <dgm:cxn modelId="{D0AD27E8-8F4A-B94D-BE80-6F7E88D83F02}" type="presOf" srcId="{BCFEFAE7-596D-C740-86C5-A74AAC441DE4}" destId="{A2360863-8B63-654F-8A8F-BBB5A07EE0FB}" srcOrd="0" destOrd="0" presId="urn:microsoft.com/office/officeart/2005/8/layout/radial5"/>
    <dgm:cxn modelId="{BF132306-BD43-BD44-9274-C1646420AA92}" type="presOf" srcId="{D86229BA-54E8-9145-984B-F793194C15AA}" destId="{84A6D974-07CA-C442-BD66-F1B87E0CE5C1}" srcOrd="0" destOrd="0" presId="urn:microsoft.com/office/officeart/2005/8/layout/radial5"/>
    <dgm:cxn modelId="{56C2FDB4-CA49-E745-91D8-5562E8C94689}" type="presOf" srcId="{BF65CD4B-99F7-634B-9CF0-90A846FB8C2E}" destId="{845E986F-73FC-9245-9D67-4BC52011106A}" srcOrd="0" destOrd="0" presId="urn:microsoft.com/office/officeart/2005/8/layout/radial5"/>
    <dgm:cxn modelId="{566DA187-6299-F147-811D-E0FE3358813E}" type="presOf" srcId="{BCFEFAE7-596D-C740-86C5-A74AAC441DE4}" destId="{E8457FEC-C7EA-1D44-9BBE-A7B9B3D16DF8}" srcOrd="1" destOrd="0" presId="urn:microsoft.com/office/officeart/2005/8/layout/radial5"/>
    <dgm:cxn modelId="{2AACBD13-3941-CB41-900A-BF404813C43E}" type="presOf" srcId="{E3B7B6AA-C4A9-1C4C-B030-A39C350F8DF9}" destId="{AC4353C3-8D20-D844-967D-7F3278E586D8}" srcOrd="0" destOrd="0" presId="urn:microsoft.com/office/officeart/2005/8/layout/radial5"/>
    <dgm:cxn modelId="{C39D7833-D938-0D41-9F90-1792E38BA05F}" type="presOf" srcId="{1FD82CBB-DF36-4943-9651-F8215108747F}" destId="{49C6DEB1-CD9D-CF4E-A38B-A8B99B77570F}" srcOrd="1" destOrd="0" presId="urn:microsoft.com/office/officeart/2005/8/layout/radial5"/>
    <dgm:cxn modelId="{F94FC984-FBF1-E240-A87D-1E80B12D9C2F}" srcId="{010D2B23-7AAB-7F4A-AD02-BB0E323A95DE}" destId="{F5D1D671-19B0-704B-B6CC-8484BA6101A7}" srcOrd="1" destOrd="0" parTransId="{948CFBBF-5BE0-E946-8475-CC8D21CAB82D}" sibTransId="{D3B0B613-D0CA-7C46-AB8B-492936A594D2}"/>
    <dgm:cxn modelId="{E4775455-62B5-404D-92E0-393712EBE9DC}" type="presOf" srcId="{F5D1D671-19B0-704B-B6CC-8484BA6101A7}" destId="{7C5CBB0B-B5F0-B541-AEBD-0D1A7B68C059}" srcOrd="0" destOrd="0" presId="urn:microsoft.com/office/officeart/2005/8/layout/radial5"/>
    <dgm:cxn modelId="{142DCB0D-7639-6646-9C6B-3753CF0C291A}" type="presOf" srcId="{A253017D-88D4-8348-BB03-44B35CA9ED44}" destId="{3AEA87DA-D9BD-7447-A058-649CB31CC376}" srcOrd="1" destOrd="0" presId="urn:microsoft.com/office/officeart/2005/8/layout/radial5"/>
    <dgm:cxn modelId="{60FEE717-2FEB-0A4F-8D80-5CAF72C11FCD}" srcId="{010D2B23-7AAB-7F4A-AD02-BB0E323A95DE}" destId="{3948FC2C-505F-1843-BC5C-404A57FC0EC7}" srcOrd="2" destOrd="0" parTransId="{BF65CD4B-99F7-634B-9CF0-90A846FB8C2E}" sibTransId="{89F198D3-83A9-184B-92BB-E62A9DFB77BF}"/>
    <dgm:cxn modelId="{823E6754-39EF-2E40-AF7F-1D1BEB82CD27}" type="presOf" srcId="{3AC72B48-1F94-0D42-9671-98670682DB1D}" destId="{4D951563-9477-044B-B921-84D820B51B5D}" srcOrd="0" destOrd="0" presId="urn:microsoft.com/office/officeart/2005/8/layout/radial5"/>
    <dgm:cxn modelId="{76DD979D-3384-3244-B007-DF07DF15D45D}" type="presOf" srcId="{A253017D-88D4-8348-BB03-44B35CA9ED44}" destId="{5A253449-8FDF-7A48-B606-BE18848A3E3F}" srcOrd="0" destOrd="0" presId="urn:microsoft.com/office/officeart/2005/8/layout/radial5"/>
    <dgm:cxn modelId="{4DF00D69-B057-8948-A4E3-C4BE1602BA56}" type="presOf" srcId="{E3332B3C-2673-234D-B9D4-785C139A120C}" destId="{E312E6E0-0D6B-5B48-9185-5325C2F285B2}" srcOrd="0" destOrd="0" presId="urn:microsoft.com/office/officeart/2005/8/layout/radial5"/>
    <dgm:cxn modelId="{EC4625E8-B0C0-204F-9D1E-0245D1397EC9}" type="presOf" srcId="{BF65CD4B-99F7-634B-9CF0-90A846FB8C2E}" destId="{AF59BA7E-75FA-6D49-96D8-BBDAE6C83A79}" srcOrd="1" destOrd="0" presId="urn:microsoft.com/office/officeart/2005/8/layout/radial5"/>
    <dgm:cxn modelId="{56E8EF2E-402A-D34D-AF4B-E487DA0C8B0C}" srcId="{010D2B23-7AAB-7F4A-AD02-BB0E323A95DE}" destId="{1A158E60-C113-174E-A348-D59465F715EB}" srcOrd="4" destOrd="0" parTransId="{CABFBBFA-D4D7-A142-9BF5-E4D67440A75C}" sibTransId="{E7B47D63-CF0C-9640-A146-6067F5465056}"/>
    <dgm:cxn modelId="{4942C7B5-1F73-D24E-845C-661C9664FC53}" srcId="{010D2B23-7AAB-7F4A-AD02-BB0E323A95DE}" destId="{C633EDA2-64A7-C043-9E53-0A5A13FDB3C5}" srcOrd="0" destOrd="0" parTransId="{BCFEFAE7-596D-C740-86C5-A74AAC441DE4}" sibTransId="{2EAF71EE-D1F3-E746-9A78-36B755326D4F}"/>
    <dgm:cxn modelId="{A6A94472-D886-D94F-AFD4-0314BC8B028A}" type="presOf" srcId="{010D2B23-7AAB-7F4A-AD02-BB0E323A95DE}" destId="{71514BBF-E18D-994D-B248-11F9C3A55C93}" srcOrd="0" destOrd="0" presId="urn:microsoft.com/office/officeart/2005/8/layout/radial5"/>
    <dgm:cxn modelId="{46D3AFF6-14CE-F946-AAD9-717B751EFC04}" type="presOf" srcId="{948CFBBF-5BE0-E946-8475-CC8D21CAB82D}" destId="{5BF90882-4638-7241-879D-536303223ADD}" srcOrd="1" destOrd="0" presId="urn:microsoft.com/office/officeart/2005/8/layout/radial5"/>
    <dgm:cxn modelId="{C2E766FC-3152-8743-9810-08809E7978BB}" srcId="{010D2B23-7AAB-7F4A-AD02-BB0E323A95DE}" destId="{FB6A078F-2B5E-F54E-AC65-82C721D6594C}" srcOrd="6" destOrd="0" parTransId="{1FD82CBB-DF36-4943-9651-F8215108747F}" sibTransId="{F041DB98-446C-CC47-8F19-5D9E17A48E05}"/>
    <dgm:cxn modelId="{D6272650-530C-1E43-A16D-FF611D82D0A2}" type="presOf" srcId="{3948FC2C-505F-1843-BC5C-404A57FC0EC7}" destId="{9C78A9CA-67A2-5C4D-B6D8-A3E923CC83E0}" srcOrd="0" destOrd="0" presId="urn:microsoft.com/office/officeart/2005/8/layout/radial5"/>
    <dgm:cxn modelId="{71FA975D-E353-FB47-BA78-E8AA31985379}" srcId="{010D2B23-7AAB-7F4A-AD02-BB0E323A95DE}" destId="{D86229BA-54E8-9145-984B-F793194C15AA}" srcOrd="3" destOrd="0" parTransId="{3AC72B48-1F94-0D42-9671-98670682DB1D}" sibTransId="{81B3CE64-4469-3642-81A4-38660CAA8941}"/>
    <dgm:cxn modelId="{15881F46-1D8E-0141-BCF5-1B9634DD30BD}" type="presOf" srcId="{1A158E60-C113-174E-A348-D59465F715EB}" destId="{56BCE59B-7A99-344E-8569-9E3F8524830E}" srcOrd="0" destOrd="0" presId="urn:microsoft.com/office/officeart/2005/8/layout/radial5"/>
    <dgm:cxn modelId="{063F89E6-4EA1-614C-9D3B-4ACE5288EF17}" type="presOf" srcId="{948CFBBF-5BE0-E946-8475-CC8D21CAB82D}" destId="{D2008430-7A07-C147-BDD3-58F9D5E98E9F}" srcOrd="0" destOrd="0" presId="urn:microsoft.com/office/officeart/2005/8/layout/radial5"/>
    <dgm:cxn modelId="{6D74F5F5-4625-694A-8F52-08D584A9E6A3}" type="presOf" srcId="{CABFBBFA-D4D7-A142-9BF5-E4D67440A75C}" destId="{80747988-C473-9C41-93DB-C9C0571C15EF}" srcOrd="1" destOrd="0" presId="urn:microsoft.com/office/officeart/2005/8/layout/radial5"/>
    <dgm:cxn modelId="{9EE2AC8E-923D-9143-955C-602E4CAEB21E}" type="presOf" srcId="{CABFBBFA-D4D7-A142-9BF5-E4D67440A75C}" destId="{269D9257-E371-F945-A79D-2A69284F8C80}" srcOrd="0" destOrd="0" presId="urn:microsoft.com/office/officeart/2005/8/layout/radial5"/>
    <dgm:cxn modelId="{ECBDFA32-DD9D-9041-8BBA-E7ED9DA53442}" type="presOf" srcId="{1FD82CBB-DF36-4943-9651-F8215108747F}" destId="{56545872-595B-EA4E-9B1C-C13D73A08DD3}" srcOrd="0" destOrd="0" presId="urn:microsoft.com/office/officeart/2005/8/layout/radial5"/>
    <dgm:cxn modelId="{6D4899FA-FDC5-9643-AF28-33B57964827B}" type="presParOf" srcId="{E312E6E0-0D6B-5B48-9185-5325C2F285B2}" destId="{71514BBF-E18D-994D-B248-11F9C3A55C93}" srcOrd="0" destOrd="0" presId="urn:microsoft.com/office/officeart/2005/8/layout/radial5"/>
    <dgm:cxn modelId="{92F1F947-5124-D440-9AAD-D8193B084137}" type="presParOf" srcId="{E312E6E0-0D6B-5B48-9185-5325C2F285B2}" destId="{A2360863-8B63-654F-8A8F-BBB5A07EE0FB}" srcOrd="1" destOrd="0" presId="urn:microsoft.com/office/officeart/2005/8/layout/radial5"/>
    <dgm:cxn modelId="{3A184918-F910-6547-8DF9-8FE1F5D937F4}" type="presParOf" srcId="{A2360863-8B63-654F-8A8F-BBB5A07EE0FB}" destId="{E8457FEC-C7EA-1D44-9BBE-A7B9B3D16DF8}" srcOrd="0" destOrd="0" presId="urn:microsoft.com/office/officeart/2005/8/layout/radial5"/>
    <dgm:cxn modelId="{83D62982-3C6C-2D49-B328-918EE7A4ECF5}" type="presParOf" srcId="{E312E6E0-0D6B-5B48-9185-5325C2F285B2}" destId="{3989485E-6B18-9745-B086-D338340553CC}" srcOrd="2" destOrd="0" presId="urn:microsoft.com/office/officeart/2005/8/layout/radial5"/>
    <dgm:cxn modelId="{D9BEC702-8033-8E46-A420-EF06E08652FE}" type="presParOf" srcId="{E312E6E0-0D6B-5B48-9185-5325C2F285B2}" destId="{D2008430-7A07-C147-BDD3-58F9D5E98E9F}" srcOrd="3" destOrd="0" presId="urn:microsoft.com/office/officeart/2005/8/layout/radial5"/>
    <dgm:cxn modelId="{26AFB87F-1719-6A43-8D76-940852F002CE}" type="presParOf" srcId="{D2008430-7A07-C147-BDD3-58F9D5E98E9F}" destId="{5BF90882-4638-7241-879D-536303223ADD}" srcOrd="0" destOrd="0" presId="urn:microsoft.com/office/officeart/2005/8/layout/radial5"/>
    <dgm:cxn modelId="{A68BCB7A-1469-AF48-B52C-02A9266F0448}" type="presParOf" srcId="{E312E6E0-0D6B-5B48-9185-5325C2F285B2}" destId="{7C5CBB0B-B5F0-B541-AEBD-0D1A7B68C059}" srcOrd="4" destOrd="0" presId="urn:microsoft.com/office/officeart/2005/8/layout/radial5"/>
    <dgm:cxn modelId="{322E4D9B-F1F7-A146-8E55-685F512903C5}" type="presParOf" srcId="{E312E6E0-0D6B-5B48-9185-5325C2F285B2}" destId="{845E986F-73FC-9245-9D67-4BC52011106A}" srcOrd="5" destOrd="0" presId="urn:microsoft.com/office/officeart/2005/8/layout/radial5"/>
    <dgm:cxn modelId="{DCF1AA16-00AF-0447-A429-22D26AD3F06F}" type="presParOf" srcId="{845E986F-73FC-9245-9D67-4BC52011106A}" destId="{AF59BA7E-75FA-6D49-96D8-BBDAE6C83A79}" srcOrd="0" destOrd="0" presId="urn:microsoft.com/office/officeart/2005/8/layout/radial5"/>
    <dgm:cxn modelId="{F5A31E52-0479-9345-8EC9-047A5368C61F}" type="presParOf" srcId="{E312E6E0-0D6B-5B48-9185-5325C2F285B2}" destId="{9C78A9CA-67A2-5C4D-B6D8-A3E923CC83E0}" srcOrd="6" destOrd="0" presId="urn:microsoft.com/office/officeart/2005/8/layout/radial5"/>
    <dgm:cxn modelId="{2F59B8BF-23CC-0545-90EE-A88D8C3E5921}" type="presParOf" srcId="{E312E6E0-0D6B-5B48-9185-5325C2F285B2}" destId="{4D951563-9477-044B-B921-84D820B51B5D}" srcOrd="7" destOrd="0" presId="urn:microsoft.com/office/officeart/2005/8/layout/radial5"/>
    <dgm:cxn modelId="{C9F58157-DBDB-994E-A3A9-B6F034437954}" type="presParOf" srcId="{4D951563-9477-044B-B921-84D820B51B5D}" destId="{E89E6C69-EC9E-F248-AA05-A148963DF1C0}" srcOrd="0" destOrd="0" presId="urn:microsoft.com/office/officeart/2005/8/layout/radial5"/>
    <dgm:cxn modelId="{C1FC9EAF-7643-9C43-ACC7-5B469A0720B2}" type="presParOf" srcId="{E312E6E0-0D6B-5B48-9185-5325C2F285B2}" destId="{84A6D974-07CA-C442-BD66-F1B87E0CE5C1}" srcOrd="8" destOrd="0" presId="urn:microsoft.com/office/officeart/2005/8/layout/radial5"/>
    <dgm:cxn modelId="{7A8E0F5A-4BA1-6F48-9C88-466CE73E49A3}" type="presParOf" srcId="{E312E6E0-0D6B-5B48-9185-5325C2F285B2}" destId="{269D9257-E371-F945-A79D-2A69284F8C80}" srcOrd="9" destOrd="0" presId="urn:microsoft.com/office/officeart/2005/8/layout/radial5"/>
    <dgm:cxn modelId="{C906EFE1-2AAD-DA40-ABB2-177F53F3F1BB}" type="presParOf" srcId="{269D9257-E371-F945-A79D-2A69284F8C80}" destId="{80747988-C473-9C41-93DB-C9C0571C15EF}" srcOrd="0" destOrd="0" presId="urn:microsoft.com/office/officeart/2005/8/layout/radial5"/>
    <dgm:cxn modelId="{90ECFE8C-04F5-8140-BD1F-43C655A5CEAC}" type="presParOf" srcId="{E312E6E0-0D6B-5B48-9185-5325C2F285B2}" destId="{56BCE59B-7A99-344E-8569-9E3F8524830E}" srcOrd="10" destOrd="0" presId="urn:microsoft.com/office/officeart/2005/8/layout/radial5"/>
    <dgm:cxn modelId="{1762B4BE-32F7-7F4E-83EB-A41F7F70EFB3}" type="presParOf" srcId="{E312E6E0-0D6B-5B48-9185-5325C2F285B2}" destId="{5A253449-8FDF-7A48-B606-BE18848A3E3F}" srcOrd="11" destOrd="0" presId="urn:microsoft.com/office/officeart/2005/8/layout/radial5"/>
    <dgm:cxn modelId="{1C2E58CF-CDBE-2E44-88E3-CBD199395668}" type="presParOf" srcId="{5A253449-8FDF-7A48-B606-BE18848A3E3F}" destId="{3AEA87DA-D9BD-7447-A058-649CB31CC376}" srcOrd="0" destOrd="0" presId="urn:microsoft.com/office/officeart/2005/8/layout/radial5"/>
    <dgm:cxn modelId="{AD60A4D8-1DEB-BA44-9A8E-AB792C0105B9}" type="presParOf" srcId="{E312E6E0-0D6B-5B48-9185-5325C2F285B2}" destId="{AC4353C3-8D20-D844-967D-7F3278E586D8}" srcOrd="12" destOrd="0" presId="urn:microsoft.com/office/officeart/2005/8/layout/radial5"/>
    <dgm:cxn modelId="{4473B9F3-C02C-3F4A-A829-2EB47A47BDD4}" type="presParOf" srcId="{E312E6E0-0D6B-5B48-9185-5325C2F285B2}" destId="{56545872-595B-EA4E-9B1C-C13D73A08DD3}" srcOrd="13" destOrd="0" presId="urn:microsoft.com/office/officeart/2005/8/layout/radial5"/>
    <dgm:cxn modelId="{0F9234ED-1D94-584F-AEBA-34AD4A09E188}" type="presParOf" srcId="{56545872-595B-EA4E-9B1C-C13D73A08DD3}" destId="{49C6DEB1-CD9D-CF4E-A38B-A8B99B77570F}" srcOrd="0" destOrd="0" presId="urn:microsoft.com/office/officeart/2005/8/layout/radial5"/>
    <dgm:cxn modelId="{7E65B690-1ADA-9948-AFDA-287748D35B97}" type="presParOf" srcId="{E312E6E0-0D6B-5B48-9185-5325C2F285B2}" destId="{822AA354-F482-194A-8B79-608EA54F390D}" srcOrd="14"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514BBF-E18D-994D-B248-11F9C3A55C93}">
      <dsp:nvSpPr>
        <dsp:cNvPr id="0" name=""/>
        <dsp:cNvSpPr/>
      </dsp:nvSpPr>
      <dsp:spPr>
        <a:xfrm>
          <a:off x="3403670" y="2118561"/>
          <a:ext cx="1066167" cy="1066167"/>
        </a:xfrm>
        <a:prstGeom prst="ellipse">
          <a:avLst/>
        </a:prstGeom>
        <a:gradFill rotWithShape="0">
          <a:gsLst>
            <a:gs pos="0">
              <a:schemeClr val="accent2">
                <a:hueOff val="0"/>
                <a:satOff val="0"/>
                <a:lumOff val="0"/>
                <a:alphaOff val="0"/>
                <a:tint val="90000"/>
                <a:shade val="100000"/>
                <a:alpha val="85000"/>
                <a:satMod val="150000"/>
              </a:schemeClr>
            </a:gs>
            <a:gs pos="33000">
              <a:schemeClr val="accent2">
                <a:hueOff val="0"/>
                <a:satOff val="0"/>
                <a:lumOff val="0"/>
                <a:alphaOff val="0"/>
                <a:tint val="90000"/>
                <a:shade val="100000"/>
                <a:alpha val="95000"/>
                <a:satMod val="130000"/>
              </a:schemeClr>
            </a:gs>
            <a:gs pos="67000">
              <a:schemeClr val="accent2">
                <a:hueOff val="0"/>
                <a:satOff val="0"/>
                <a:lumOff val="0"/>
                <a:alphaOff val="0"/>
                <a:shade val="70000"/>
                <a:satMod val="135000"/>
              </a:schemeClr>
            </a:gs>
            <a:gs pos="100000">
              <a:schemeClr val="accent2">
                <a:hueOff val="0"/>
                <a:satOff val="0"/>
                <a:lumOff val="0"/>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t>Collaborative, Creative, Agile</a:t>
          </a:r>
        </a:p>
      </dsp:txBody>
      <dsp:txXfrm>
        <a:off x="3559807" y="2274698"/>
        <a:ext cx="753893" cy="753893"/>
      </dsp:txXfrm>
    </dsp:sp>
    <dsp:sp modelId="{A2360863-8B63-654F-8A8F-BBB5A07EE0FB}">
      <dsp:nvSpPr>
        <dsp:cNvPr id="0" name=""/>
        <dsp:cNvSpPr/>
      </dsp:nvSpPr>
      <dsp:spPr>
        <a:xfrm rot="16200000">
          <a:off x="3727943" y="1555150"/>
          <a:ext cx="417620" cy="362496"/>
        </a:xfrm>
        <a:prstGeom prst="rightArrow">
          <a:avLst>
            <a:gd name="adj1" fmla="val 60000"/>
            <a:gd name="adj2" fmla="val 50000"/>
          </a:avLst>
        </a:prstGeom>
        <a:gradFill rotWithShape="0">
          <a:gsLst>
            <a:gs pos="0">
              <a:schemeClr val="accent3">
                <a:hueOff val="0"/>
                <a:satOff val="0"/>
                <a:lumOff val="0"/>
                <a:alphaOff val="0"/>
                <a:tint val="90000"/>
                <a:shade val="100000"/>
                <a:alpha val="85000"/>
                <a:satMod val="150000"/>
              </a:schemeClr>
            </a:gs>
            <a:gs pos="33000">
              <a:schemeClr val="accent3">
                <a:hueOff val="0"/>
                <a:satOff val="0"/>
                <a:lumOff val="0"/>
                <a:alphaOff val="0"/>
                <a:tint val="90000"/>
                <a:shade val="100000"/>
                <a:alpha val="95000"/>
                <a:satMod val="130000"/>
              </a:schemeClr>
            </a:gs>
            <a:gs pos="67000">
              <a:schemeClr val="accent3">
                <a:hueOff val="0"/>
                <a:satOff val="0"/>
                <a:lumOff val="0"/>
                <a:alphaOff val="0"/>
                <a:shade val="70000"/>
                <a:satMod val="135000"/>
              </a:schemeClr>
            </a:gs>
            <a:gs pos="100000">
              <a:schemeClr val="accent3">
                <a:hueOff val="0"/>
                <a:satOff val="0"/>
                <a:lumOff val="0"/>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dirty="0"/>
        </a:p>
      </dsp:txBody>
      <dsp:txXfrm>
        <a:off x="3782318" y="1682024"/>
        <a:ext cx="308871" cy="217498"/>
      </dsp:txXfrm>
    </dsp:sp>
    <dsp:sp modelId="{3989485E-6B18-9745-B086-D338340553CC}">
      <dsp:nvSpPr>
        <dsp:cNvPr id="0" name=""/>
        <dsp:cNvSpPr/>
      </dsp:nvSpPr>
      <dsp:spPr>
        <a:xfrm>
          <a:off x="3276229" y="9550"/>
          <a:ext cx="1321048" cy="1321048"/>
        </a:xfrm>
        <a:prstGeom prst="ellipse">
          <a:avLst/>
        </a:prstGeom>
        <a:gradFill rotWithShape="0">
          <a:gsLst>
            <a:gs pos="0">
              <a:schemeClr val="accent3">
                <a:hueOff val="0"/>
                <a:satOff val="0"/>
                <a:lumOff val="0"/>
                <a:alphaOff val="0"/>
                <a:tint val="90000"/>
                <a:shade val="100000"/>
                <a:alpha val="85000"/>
                <a:satMod val="150000"/>
              </a:schemeClr>
            </a:gs>
            <a:gs pos="33000">
              <a:schemeClr val="accent3">
                <a:hueOff val="0"/>
                <a:satOff val="0"/>
                <a:lumOff val="0"/>
                <a:alphaOff val="0"/>
                <a:tint val="90000"/>
                <a:shade val="100000"/>
                <a:alpha val="95000"/>
                <a:satMod val="130000"/>
              </a:schemeClr>
            </a:gs>
            <a:gs pos="67000">
              <a:schemeClr val="accent3">
                <a:hueOff val="0"/>
                <a:satOff val="0"/>
                <a:lumOff val="0"/>
                <a:alphaOff val="0"/>
                <a:shade val="70000"/>
                <a:satMod val="135000"/>
              </a:schemeClr>
            </a:gs>
            <a:gs pos="100000">
              <a:schemeClr val="accent3">
                <a:hueOff val="0"/>
                <a:satOff val="0"/>
                <a:lumOff val="0"/>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t>Digital Spaces</a:t>
          </a:r>
        </a:p>
      </dsp:txBody>
      <dsp:txXfrm>
        <a:off x="3469692" y="203013"/>
        <a:ext cx="934122" cy="934122"/>
      </dsp:txXfrm>
    </dsp:sp>
    <dsp:sp modelId="{D2008430-7A07-C147-BDD3-58F9D5E98E9F}">
      <dsp:nvSpPr>
        <dsp:cNvPr id="0" name=""/>
        <dsp:cNvSpPr/>
      </dsp:nvSpPr>
      <dsp:spPr>
        <a:xfrm rot="19285714">
          <a:off x="4443511" y="1899750"/>
          <a:ext cx="417620" cy="362496"/>
        </a:xfrm>
        <a:prstGeom prst="rightArrow">
          <a:avLst>
            <a:gd name="adj1" fmla="val 60000"/>
            <a:gd name="adj2" fmla="val 50000"/>
          </a:avLst>
        </a:prstGeom>
        <a:gradFill rotWithShape="0">
          <a:gsLst>
            <a:gs pos="0">
              <a:schemeClr val="accent3">
                <a:hueOff val="1228178"/>
                <a:satOff val="-14744"/>
                <a:lumOff val="65"/>
                <a:alphaOff val="0"/>
                <a:tint val="90000"/>
                <a:shade val="100000"/>
                <a:alpha val="85000"/>
                <a:satMod val="150000"/>
              </a:schemeClr>
            </a:gs>
            <a:gs pos="33000">
              <a:schemeClr val="accent3">
                <a:hueOff val="1228178"/>
                <a:satOff val="-14744"/>
                <a:lumOff val="65"/>
                <a:alphaOff val="0"/>
                <a:tint val="90000"/>
                <a:shade val="100000"/>
                <a:alpha val="95000"/>
                <a:satMod val="130000"/>
              </a:schemeClr>
            </a:gs>
            <a:gs pos="67000">
              <a:schemeClr val="accent3">
                <a:hueOff val="1228178"/>
                <a:satOff val="-14744"/>
                <a:lumOff val="65"/>
                <a:alphaOff val="0"/>
                <a:shade val="70000"/>
                <a:satMod val="135000"/>
              </a:schemeClr>
            </a:gs>
            <a:gs pos="100000">
              <a:schemeClr val="accent3">
                <a:hueOff val="1228178"/>
                <a:satOff val="-14744"/>
                <a:lumOff val="65"/>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dirty="0"/>
        </a:p>
      </dsp:txBody>
      <dsp:txXfrm>
        <a:off x="4455374" y="2006151"/>
        <a:ext cx="308871" cy="217498"/>
      </dsp:txXfrm>
    </dsp:sp>
    <dsp:sp modelId="{7C5CBB0B-B5F0-B541-AEBD-0D1A7B68C059}">
      <dsp:nvSpPr>
        <dsp:cNvPr id="0" name=""/>
        <dsp:cNvSpPr/>
      </dsp:nvSpPr>
      <dsp:spPr>
        <a:xfrm>
          <a:off x="4825484" y="755631"/>
          <a:ext cx="1321048" cy="1321048"/>
        </a:xfrm>
        <a:prstGeom prst="ellipse">
          <a:avLst/>
        </a:prstGeom>
        <a:gradFill rotWithShape="0">
          <a:gsLst>
            <a:gs pos="0">
              <a:schemeClr val="accent3">
                <a:hueOff val="1228178"/>
                <a:satOff val="-14744"/>
                <a:lumOff val="65"/>
                <a:alphaOff val="0"/>
                <a:tint val="90000"/>
                <a:shade val="100000"/>
                <a:alpha val="85000"/>
                <a:satMod val="150000"/>
              </a:schemeClr>
            </a:gs>
            <a:gs pos="33000">
              <a:schemeClr val="accent3">
                <a:hueOff val="1228178"/>
                <a:satOff val="-14744"/>
                <a:lumOff val="65"/>
                <a:alphaOff val="0"/>
                <a:tint val="90000"/>
                <a:shade val="100000"/>
                <a:alpha val="95000"/>
                <a:satMod val="130000"/>
              </a:schemeClr>
            </a:gs>
            <a:gs pos="67000">
              <a:schemeClr val="accent3">
                <a:hueOff val="1228178"/>
                <a:satOff val="-14744"/>
                <a:lumOff val="65"/>
                <a:alphaOff val="0"/>
                <a:shade val="70000"/>
                <a:satMod val="135000"/>
              </a:schemeClr>
            </a:gs>
            <a:gs pos="100000">
              <a:schemeClr val="accent3">
                <a:hueOff val="1228178"/>
                <a:satOff val="-14744"/>
                <a:lumOff val="65"/>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t>Physical Spaces</a:t>
          </a:r>
        </a:p>
      </dsp:txBody>
      <dsp:txXfrm>
        <a:off x="5018947" y="949094"/>
        <a:ext cx="934122" cy="934122"/>
      </dsp:txXfrm>
    </dsp:sp>
    <dsp:sp modelId="{845E986F-73FC-9245-9D67-4BC52011106A}">
      <dsp:nvSpPr>
        <dsp:cNvPr id="0" name=""/>
        <dsp:cNvSpPr/>
      </dsp:nvSpPr>
      <dsp:spPr>
        <a:xfrm rot="771429">
          <a:off x="4620242" y="2674058"/>
          <a:ext cx="417620" cy="362496"/>
        </a:xfrm>
        <a:prstGeom prst="rightArrow">
          <a:avLst>
            <a:gd name="adj1" fmla="val 60000"/>
            <a:gd name="adj2" fmla="val 50000"/>
          </a:avLst>
        </a:prstGeom>
        <a:gradFill rotWithShape="0">
          <a:gsLst>
            <a:gs pos="0">
              <a:schemeClr val="accent3">
                <a:hueOff val="2456355"/>
                <a:satOff val="-29488"/>
                <a:lumOff val="131"/>
                <a:alphaOff val="0"/>
                <a:tint val="90000"/>
                <a:shade val="100000"/>
                <a:alpha val="85000"/>
                <a:satMod val="150000"/>
              </a:schemeClr>
            </a:gs>
            <a:gs pos="33000">
              <a:schemeClr val="accent3">
                <a:hueOff val="2456355"/>
                <a:satOff val="-29488"/>
                <a:lumOff val="131"/>
                <a:alphaOff val="0"/>
                <a:tint val="90000"/>
                <a:shade val="100000"/>
                <a:alpha val="95000"/>
                <a:satMod val="130000"/>
              </a:schemeClr>
            </a:gs>
            <a:gs pos="67000">
              <a:schemeClr val="accent3">
                <a:hueOff val="2456355"/>
                <a:satOff val="-29488"/>
                <a:lumOff val="131"/>
                <a:alphaOff val="0"/>
                <a:shade val="70000"/>
                <a:satMod val="135000"/>
              </a:schemeClr>
            </a:gs>
            <a:gs pos="100000">
              <a:schemeClr val="accent3">
                <a:hueOff val="2456355"/>
                <a:satOff val="-29488"/>
                <a:lumOff val="131"/>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dirty="0"/>
        </a:p>
      </dsp:txBody>
      <dsp:txXfrm>
        <a:off x="4621605" y="2734458"/>
        <a:ext cx="308871" cy="217498"/>
      </dsp:txXfrm>
    </dsp:sp>
    <dsp:sp modelId="{9C78A9CA-67A2-5C4D-B6D8-A3E923CC83E0}">
      <dsp:nvSpPr>
        <dsp:cNvPr id="0" name=""/>
        <dsp:cNvSpPr/>
      </dsp:nvSpPr>
      <dsp:spPr>
        <a:xfrm>
          <a:off x="5208118" y="2432062"/>
          <a:ext cx="1321048" cy="1321048"/>
        </a:xfrm>
        <a:prstGeom prst="ellipse">
          <a:avLst/>
        </a:prstGeom>
        <a:gradFill rotWithShape="0">
          <a:gsLst>
            <a:gs pos="0">
              <a:schemeClr val="accent3">
                <a:hueOff val="2456355"/>
                <a:satOff val="-29488"/>
                <a:lumOff val="131"/>
                <a:alphaOff val="0"/>
                <a:tint val="90000"/>
                <a:shade val="100000"/>
                <a:alpha val="85000"/>
                <a:satMod val="150000"/>
              </a:schemeClr>
            </a:gs>
            <a:gs pos="33000">
              <a:schemeClr val="accent3">
                <a:hueOff val="2456355"/>
                <a:satOff val="-29488"/>
                <a:lumOff val="131"/>
                <a:alphaOff val="0"/>
                <a:tint val="90000"/>
                <a:shade val="100000"/>
                <a:alpha val="95000"/>
                <a:satMod val="130000"/>
              </a:schemeClr>
            </a:gs>
            <a:gs pos="67000">
              <a:schemeClr val="accent3">
                <a:hueOff val="2456355"/>
                <a:satOff val="-29488"/>
                <a:lumOff val="131"/>
                <a:alphaOff val="0"/>
                <a:shade val="70000"/>
                <a:satMod val="135000"/>
              </a:schemeClr>
            </a:gs>
            <a:gs pos="100000">
              <a:schemeClr val="accent3">
                <a:hueOff val="2456355"/>
                <a:satOff val="-29488"/>
                <a:lumOff val="131"/>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t>Furniture</a:t>
          </a:r>
        </a:p>
      </dsp:txBody>
      <dsp:txXfrm>
        <a:off x="5401581" y="2625525"/>
        <a:ext cx="934122" cy="934122"/>
      </dsp:txXfrm>
    </dsp:sp>
    <dsp:sp modelId="{4D951563-9477-044B-B921-84D820B51B5D}">
      <dsp:nvSpPr>
        <dsp:cNvPr id="0" name=""/>
        <dsp:cNvSpPr/>
      </dsp:nvSpPr>
      <dsp:spPr>
        <a:xfrm rot="3857143">
          <a:off x="4125054" y="3295004"/>
          <a:ext cx="417620" cy="362496"/>
        </a:xfrm>
        <a:prstGeom prst="rightArrow">
          <a:avLst>
            <a:gd name="adj1" fmla="val 60000"/>
            <a:gd name="adj2" fmla="val 50000"/>
          </a:avLst>
        </a:prstGeom>
        <a:gradFill rotWithShape="0">
          <a:gsLst>
            <a:gs pos="0">
              <a:schemeClr val="accent3">
                <a:hueOff val="3684533"/>
                <a:satOff val="-44232"/>
                <a:lumOff val="196"/>
                <a:alphaOff val="0"/>
                <a:tint val="90000"/>
                <a:shade val="100000"/>
                <a:alpha val="85000"/>
                <a:satMod val="150000"/>
              </a:schemeClr>
            </a:gs>
            <a:gs pos="33000">
              <a:schemeClr val="accent3">
                <a:hueOff val="3684533"/>
                <a:satOff val="-44232"/>
                <a:lumOff val="196"/>
                <a:alphaOff val="0"/>
                <a:tint val="90000"/>
                <a:shade val="100000"/>
                <a:alpha val="95000"/>
                <a:satMod val="130000"/>
              </a:schemeClr>
            </a:gs>
            <a:gs pos="67000">
              <a:schemeClr val="accent3">
                <a:hueOff val="3684533"/>
                <a:satOff val="-44232"/>
                <a:lumOff val="196"/>
                <a:alphaOff val="0"/>
                <a:shade val="70000"/>
                <a:satMod val="135000"/>
              </a:schemeClr>
            </a:gs>
            <a:gs pos="100000">
              <a:schemeClr val="accent3">
                <a:hueOff val="3684533"/>
                <a:satOff val="-44232"/>
                <a:lumOff val="196"/>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dirty="0"/>
        </a:p>
      </dsp:txBody>
      <dsp:txXfrm>
        <a:off x="4155836" y="3318513"/>
        <a:ext cx="308871" cy="217498"/>
      </dsp:txXfrm>
    </dsp:sp>
    <dsp:sp modelId="{84A6D974-07CA-C442-BD66-F1B87E0CE5C1}">
      <dsp:nvSpPr>
        <dsp:cNvPr id="0" name=""/>
        <dsp:cNvSpPr/>
      </dsp:nvSpPr>
      <dsp:spPr>
        <a:xfrm>
          <a:off x="4136001" y="3776454"/>
          <a:ext cx="1321048" cy="1321048"/>
        </a:xfrm>
        <a:prstGeom prst="ellipse">
          <a:avLst/>
        </a:prstGeom>
        <a:gradFill rotWithShape="0">
          <a:gsLst>
            <a:gs pos="0">
              <a:schemeClr val="accent3">
                <a:hueOff val="3684533"/>
                <a:satOff val="-44232"/>
                <a:lumOff val="196"/>
                <a:alphaOff val="0"/>
                <a:tint val="90000"/>
                <a:shade val="100000"/>
                <a:alpha val="85000"/>
                <a:satMod val="150000"/>
              </a:schemeClr>
            </a:gs>
            <a:gs pos="33000">
              <a:schemeClr val="accent3">
                <a:hueOff val="3684533"/>
                <a:satOff val="-44232"/>
                <a:lumOff val="196"/>
                <a:alphaOff val="0"/>
                <a:tint val="90000"/>
                <a:shade val="100000"/>
                <a:alpha val="95000"/>
                <a:satMod val="130000"/>
              </a:schemeClr>
            </a:gs>
            <a:gs pos="67000">
              <a:schemeClr val="accent3">
                <a:hueOff val="3684533"/>
                <a:satOff val="-44232"/>
                <a:lumOff val="196"/>
                <a:alphaOff val="0"/>
                <a:shade val="70000"/>
                <a:satMod val="135000"/>
              </a:schemeClr>
            </a:gs>
            <a:gs pos="100000">
              <a:schemeClr val="accent3">
                <a:hueOff val="3684533"/>
                <a:satOff val="-44232"/>
                <a:lumOff val="196"/>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t>Higher Order Thinking</a:t>
          </a:r>
        </a:p>
      </dsp:txBody>
      <dsp:txXfrm>
        <a:off x="4329464" y="3969917"/>
        <a:ext cx="934122" cy="934122"/>
      </dsp:txXfrm>
    </dsp:sp>
    <dsp:sp modelId="{269D9257-E371-F945-A79D-2A69284F8C80}">
      <dsp:nvSpPr>
        <dsp:cNvPr id="0" name=""/>
        <dsp:cNvSpPr/>
      </dsp:nvSpPr>
      <dsp:spPr>
        <a:xfrm rot="6942857">
          <a:off x="3330833" y="3295004"/>
          <a:ext cx="417620" cy="362496"/>
        </a:xfrm>
        <a:prstGeom prst="rightArrow">
          <a:avLst>
            <a:gd name="adj1" fmla="val 60000"/>
            <a:gd name="adj2" fmla="val 50000"/>
          </a:avLst>
        </a:prstGeom>
        <a:gradFill rotWithShape="0">
          <a:gsLst>
            <a:gs pos="0">
              <a:schemeClr val="accent3">
                <a:hueOff val="4912711"/>
                <a:satOff val="-58975"/>
                <a:lumOff val="262"/>
                <a:alphaOff val="0"/>
                <a:tint val="90000"/>
                <a:shade val="100000"/>
                <a:alpha val="85000"/>
                <a:satMod val="150000"/>
              </a:schemeClr>
            </a:gs>
            <a:gs pos="33000">
              <a:schemeClr val="accent3">
                <a:hueOff val="4912711"/>
                <a:satOff val="-58975"/>
                <a:lumOff val="262"/>
                <a:alphaOff val="0"/>
                <a:tint val="90000"/>
                <a:shade val="100000"/>
                <a:alpha val="95000"/>
                <a:satMod val="130000"/>
              </a:schemeClr>
            </a:gs>
            <a:gs pos="67000">
              <a:schemeClr val="accent3">
                <a:hueOff val="4912711"/>
                <a:satOff val="-58975"/>
                <a:lumOff val="262"/>
                <a:alphaOff val="0"/>
                <a:shade val="70000"/>
                <a:satMod val="135000"/>
              </a:schemeClr>
            </a:gs>
            <a:gs pos="100000">
              <a:schemeClr val="accent3">
                <a:hueOff val="4912711"/>
                <a:satOff val="-58975"/>
                <a:lumOff val="262"/>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dirty="0"/>
        </a:p>
      </dsp:txBody>
      <dsp:txXfrm rot="10800000">
        <a:off x="3408800" y="3318513"/>
        <a:ext cx="308871" cy="217498"/>
      </dsp:txXfrm>
    </dsp:sp>
    <dsp:sp modelId="{56BCE59B-7A99-344E-8569-9E3F8524830E}">
      <dsp:nvSpPr>
        <dsp:cNvPr id="0" name=""/>
        <dsp:cNvSpPr/>
      </dsp:nvSpPr>
      <dsp:spPr>
        <a:xfrm>
          <a:off x="2416458" y="3776454"/>
          <a:ext cx="1321048" cy="1321048"/>
        </a:xfrm>
        <a:prstGeom prst="ellipse">
          <a:avLst/>
        </a:prstGeom>
        <a:gradFill rotWithShape="0">
          <a:gsLst>
            <a:gs pos="0">
              <a:schemeClr val="accent3">
                <a:hueOff val="4912711"/>
                <a:satOff val="-58975"/>
                <a:lumOff val="262"/>
                <a:alphaOff val="0"/>
                <a:tint val="90000"/>
                <a:shade val="100000"/>
                <a:alpha val="85000"/>
                <a:satMod val="150000"/>
              </a:schemeClr>
            </a:gs>
            <a:gs pos="33000">
              <a:schemeClr val="accent3">
                <a:hueOff val="4912711"/>
                <a:satOff val="-58975"/>
                <a:lumOff val="262"/>
                <a:alphaOff val="0"/>
                <a:tint val="90000"/>
                <a:shade val="100000"/>
                <a:alpha val="95000"/>
                <a:satMod val="130000"/>
              </a:schemeClr>
            </a:gs>
            <a:gs pos="67000">
              <a:schemeClr val="accent3">
                <a:hueOff val="4912711"/>
                <a:satOff val="-58975"/>
                <a:lumOff val="262"/>
                <a:alphaOff val="0"/>
                <a:shade val="70000"/>
                <a:satMod val="135000"/>
              </a:schemeClr>
            </a:gs>
            <a:gs pos="100000">
              <a:schemeClr val="accent3">
                <a:hueOff val="4912711"/>
                <a:satOff val="-58975"/>
                <a:lumOff val="262"/>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t>Multiple Intelligences</a:t>
          </a:r>
        </a:p>
      </dsp:txBody>
      <dsp:txXfrm>
        <a:off x="2609921" y="3969917"/>
        <a:ext cx="934122" cy="934122"/>
      </dsp:txXfrm>
    </dsp:sp>
    <dsp:sp modelId="{5A253449-8FDF-7A48-B606-BE18848A3E3F}">
      <dsp:nvSpPr>
        <dsp:cNvPr id="0" name=""/>
        <dsp:cNvSpPr/>
      </dsp:nvSpPr>
      <dsp:spPr>
        <a:xfrm rot="10028571">
          <a:off x="2835644" y="2674058"/>
          <a:ext cx="417620" cy="362496"/>
        </a:xfrm>
        <a:prstGeom prst="rightArrow">
          <a:avLst>
            <a:gd name="adj1" fmla="val 60000"/>
            <a:gd name="adj2" fmla="val 50000"/>
          </a:avLst>
        </a:prstGeom>
        <a:gradFill rotWithShape="0">
          <a:gsLst>
            <a:gs pos="0">
              <a:schemeClr val="accent3">
                <a:hueOff val="6140888"/>
                <a:satOff val="-73719"/>
                <a:lumOff val="327"/>
                <a:alphaOff val="0"/>
                <a:tint val="90000"/>
                <a:shade val="100000"/>
                <a:alpha val="85000"/>
                <a:satMod val="150000"/>
              </a:schemeClr>
            </a:gs>
            <a:gs pos="33000">
              <a:schemeClr val="accent3">
                <a:hueOff val="6140888"/>
                <a:satOff val="-73719"/>
                <a:lumOff val="327"/>
                <a:alphaOff val="0"/>
                <a:tint val="90000"/>
                <a:shade val="100000"/>
                <a:alpha val="95000"/>
                <a:satMod val="130000"/>
              </a:schemeClr>
            </a:gs>
            <a:gs pos="67000">
              <a:schemeClr val="accent3">
                <a:hueOff val="6140888"/>
                <a:satOff val="-73719"/>
                <a:lumOff val="327"/>
                <a:alphaOff val="0"/>
                <a:shade val="70000"/>
                <a:satMod val="135000"/>
              </a:schemeClr>
            </a:gs>
            <a:gs pos="100000">
              <a:schemeClr val="accent3">
                <a:hueOff val="6140888"/>
                <a:satOff val="-73719"/>
                <a:lumOff val="327"/>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dirty="0"/>
        </a:p>
      </dsp:txBody>
      <dsp:txXfrm rot="10800000">
        <a:off x="2943030" y="2734458"/>
        <a:ext cx="308871" cy="217498"/>
      </dsp:txXfrm>
    </dsp:sp>
    <dsp:sp modelId="{AC4353C3-8D20-D844-967D-7F3278E586D8}">
      <dsp:nvSpPr>
        <dsp:cNvPr id="0" name=""/>
        <dsp:cNvSpPr/>
      </dsp:nvSpPr>
      <dsp:spPr>
        <a:xfrm>
          <a:off x="1344341" y="2432062"/>
          <a:ext cx="1321048" cy="1321048"/>
        </a:xfrm>
        <a:prstGeom prst="ellipse">
          <a:avLst/>
        </a:prstGeom>
        <a:gradFill rotWithShape="0">
          <a:gsLst>
            <a:gs pos="0">
              <a:schemeClr val="accent3">
                <a:hueOff val="6140888"/>
                <a:satOff val="-73719"/>
                <a:lumOff val="327"/>
                <a:alphaOff val="0"/>
                <a:tint val="90000"/>
                <a:shade val="100000"/>
                <a:alpha val="85000"/>
                <a:satMod val="150000"/>
              </a:schemeClr>
            </a:gs>
            <a:gs pos="33000">
              <a:schemeClr val="accent3">
                <a:hueOff val="6140888"/>
                <a:satOff val="-73719"/>
                <a:lumOff val="327"/>
                <a:alphaOff val="0"/>
                <a:tint val="90000"/>
                <a:shade val="100000"/>
                <a:alpha val="95000"/>
                <a:satMod val="130000"/>
              </a:schemeClr>
            </a:gs>
            <a:gs pos="67000">
              <a:schemeClr val="accent3">
                <a:hueOff val="6140888"/>
                <a:satOff val="-73719"/>
                <a:lumOff val="327"/>
                <a:alphaOff val="0"/>
                <a:shade val="70000"/>
                <a:satMod val="135000"/>
              </a:schemeClr>
            </a:gs>
            <a:gs pos="100000">
              <a:schemeClr val="accent3">
                <a:hueOff val="6140888"/>
                <a:satOff val="-73719"/>
                <a:lumOff val="327"/>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t>Habits of the Mind</a:t>
          </a:r>
        </a:p>
      </dsp:txBody>
      <dsp:txXfrm>
        <a:off x="1537804" y="2625525"/>
        <a:ext cx="934122" cy="934122"/>
      </dsp:txXfrm>
    </dsp:sp>
    <dsp:sp modelId="{56545872-595B-EA4E-9B1C-C13D73A08DD3}">
      <dsp:nvSpPr>
        <dsp:cNvPr id="0" name=""/>
        <dsp:cNvSpPr/>
      </dsp:nvSpPr>
      <dsp:spPr>
        <a:xfrm rot="13114286">
          <a:off x="3012375" y="1899750"/>
          <a:ext cx="417620" cy="362496"/>
        </a:xfrm>
        <a:prstGeom prst="rightArrow">
          <a:avLst>
            <a:gd name="adj1" fmla="val 60000"/>
            <a:gd name="adj2" fmla="val 50000"/>
          </a:avLst>
        </a:prstGeom>
        <a:gradFill rotWithShape="0">
          <a:gsLst>
            <a:gs pos="0">
              <a:schemeClr val="accent3">
                <a:hueOff val="7369066"/>
                <a:satOff val="-88463"/>
                <a:lumOff val="393"/>
                <a:alphaOff val="0"/>
                <a:tint val="90000"/>
                <a:shade val="100000"/>
                <a:alpha val="85000"/>
                <a:satMod val="150000"/>
              </a:schemeClr>
            </a:gs>
            <a:gs pos="33000">
              <a:schemeClr val="accent3">
                <a:hueOff val="7369066"/>
                <a:satOff val="-88463"/>
                <a:lumOff val="393"/>
                <a:alphaOff val="0"/>
                <a:tint val="90000"/>
                <a:shade val="100000"/>
                <a:alpha val="95000"/>
                <a:satMod val="130000"/>
              </a:schemeClr>
            </a:gs>
            <a:gs pos="67000">
              <a:schemeClr val="accent3">
                <a:hueOff val="7369066"/>
                <a:satOff val="-88463"/>
                <a:lumOff val="393"/>
                <a:alphaOff val="0"/>
                <a:shade val="70000"/>
                <a:satMod val="135000"/>
              </a:schemeClr>
            </a:gs>
            <a:gs pos="100000">
              <a:schemeClr val="accent3">
                <a:hueOff val="7369066"/>
                <a:satOff val="-88463"/>
                <a:lumOff val="393"/>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dirty="0"/>
        </a:p>
      </dsp:txBody>
      <dsp:txXfrm rot="10800000">
        <a:off x="3109261" y="2006151"/>
        <a:ext cx="308871" cy="217498"/>
      </dsp:txXfrm>
    </dsp:sp>
    <dsp:sp modelId="{822AA354-F482-194A-8B79-608EA54F390D}">
      <dsp:nvSpPr>
        <dsp:cNvPr id="0" name=""/>
        <dsp:cNvSpPr/>
      </dsp:nvSpPr>
      <dsp:spPr>
        <a:xfrm>
          <a:off x="1726975" y="755631"/>
          <a:ext cx="1321048" cy="1321048"/>
        </a:xfrm>
        <a:prstGeom prst="ellipse">
          <a:avLst/>
        </a:prstGeom>
        <a:gradFill rotWithShape="0">
          <a:gsLst>
            <a:gs pos="0">
              <a:schemeClr val="accent3">
                <a:hueOff val="7369066"/>
                <a:satOff val="-88463"/>
                <a:lumOff val="393"/>
                <a:alphaOff val="0"/>
                <a:tint val="90000"/>
                <a:shade val="100000"/>
                <a:alpha val="85000"/>
                <a:satMod val="150000"/>
              </a:schemeClr>
            </a:gs>
            <a:gs pos="33000">
              <a:schemeClr val="accent3">
                <a:hueOff val="7369066"/>
                <a:satOff val="-88463"/>
                <a:lumOff val="393"/>
                <a:alphaOff val="0"/>
                <a:tint val="90000"/>
                <a:shade val="100000"/>
                <a:alpha val="95000"/>
                <a:satMod val="130000"/>
              </a:schemeClr>
            </a:gs>
            <a:gs pos="67000">
              <a:schemeClr val="accent3">
                <a:hueOff val="7369066"/>
                <a:satOff val="-88463"/>
                <a:lumOff val="393"/>
                <a:alphaOff val="0"/>
                <a:shade val="70000"/>
                <a:satMod val="135000"/>
              </a:schemeClr>
            </a:gs>
            <a:gs pos="100000">
              <a:schemeClr val="accent3">
                <a:hueOff val="7369066"/>
                <a:satOff val="-88463"/>
                <a:lumOff val="393"/>
                <a:alphaOff val="0"/>
                <a:shade val="50000"/>
                <a:satMod val="135000"/>
              </a:schemeClr>
            </a:gs>
          </a:gsLst>
          <a:lin ang="13200000" scaled="1"/>
        </a:gradFill>
        <a:ln>
          <a:noFill/>
        </a:ln>
        <a:effectLst/>
        <a:scene3d>
          <a:camera prst="orthographicFront">
            <a:rot lat="0" lon="0" rev="0"/>
          </a:camera>
          <a:lightRig rig="twoPt" dir="tl"/>
        </a:scene3d>
        <a:sp3d extrusionH="12700" prstMaterial="softEdge">
          <a:bevelT w="25400" h="50800"/>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t>Colour</a:t>
          </a:r>
        </a:p>
      </dsp:txBody>
      <dsp:txXfrm>
        <a:off x="1920438" y="949094"/>
        <a:ext cx="934122" cy="934122"/>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CAECD7-BB5B-404D-A085-411E26C4F34A}" type="datetimeFigureOut">
              <a:rPr lang="en-US" smtClean="0"/>
              <a:t>14/02/12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AFA5BDE-BD5B-D746-B2FD-B33EA6A6E1C0}" type="slidenum">
              <a:rPr lang="en-US" smtClean="0"/>
              <a:t>‹#›</a:t>
            </a:fld>
            <a:endParaRPr lang="en-US" dirty="0"/>
          </a:p>
        </p:txBody>
      </p:sp>
    </p:spTree>
    <p:extLst>
      <p:ext uri="{BB962C8B-B14F-4D97-AF65-F5344CB8AC3E}">
        <p14:creationId xmlns:p14="http://schemas.microsoft.com/office/powerpoint/2010/main" val="122160923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AFA5BDE-BD5B-D746-B2FD-B33EA6A6E1C0}" type="slidenum">
              <a:rPr lang="en-US" smtClean="0"/>
              <a:t>7</a:t>
            </a:fld>
            <a:endParaRPr lang="en-US" dirty="0"/>
          </a:p>
        </p:txBody>
      </p:sp>
    </p:spTree>
    <p:extLst>
      <p:ext uri="{BB962C8B-B14F-4D97-AF65-F5344CB8AC3E}">
        <p14:creationId xmlns:p14="http://schemas.microsoft.com/office/powerpoint/2010/main" val="3747868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AAFA5BDE-BD5B-D746-B2FD-B33EA6A6E1C0}" type="slidenum">
              <a:rPr lang="en-US" smtClean="0"/>
              <a:t>9</a:t>
            </a:fld>
            <a:endParaRPr lang="en-US" dirty="0"/>
          </a:p>
        </p:txBody>
      </p:sp>
    </p:spTree>
    <p:extLst>
      <p:ext uri="{BB962C8B-B14F-4D97-AF65-F5344CB8AC3E}">
        <p14:creationId xmlns:p14="http://schemas.microsoft.com/office/powerpoint/2010/main" val="37002293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Same Side Corner Rectangle 6"/>
          <p:cNvSpPr/>
          <p:nvPr/>
        </p:nvSpPr>
        <p:spPr>
          <a:xfrm rot="16200000">
            <a:off x="1066801" y="1603786"/>
            <a:ext cx="3474720" cy="3474720"/>
          </a:xfrm>
          <a:prstGeom prst="round2SameRect">
            <a:avLst>
              <a:gd name="adj1" fmla="val 3122"/>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25"/>
          <p:cNvGrpSpPr>
            <a:grpSpLocks noChangeAspect="1"/>
          </p:cNvGrpSpPr>
          <p:nvPr/>
        </p:nvGrpSpPr>
        <p:grpSpPr>
          <a:xfrm>
            <a:off x="2071048" y="2502945"/>
            <a:ext cx="1466879" cy="1676400"/>
            <a:chOff x="1230573" y="1890215"/>
            <a:chExt cx="1444388" cy="1650696"/>
          </a:xfrm>
        </p:grpSpPr>
        <p:sp>
          <p:nvSpPr>
            <p:cNvPr id="9" name="Oval 8"/>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Oval 10"/>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Oval 11"/>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Date Placeholder 3"/>
          <p:cNvSpPr>
            <a:spLocks noGrp="1"/>
          </p:cNvSpPr>
          <p:nvPr>
            <p:ph type="dt" sz="half" idx="10"/>
          </p:nvPr>
        </p:nvSpPr>
        <p:spPr/>
        <p:txBody>
          <a:bodyPr/>
          <a:lstStyle/>
          <a:p>
            <a:fld id="{A2F0292D-1797-49A5-8D2D-8D50C72EF3CC}" type="datetimeFigureOut">
              <a:rPr lang="en-US" smtClean="0"/>
              <a:t>14/02/12</a:t>
            </a:fld>
            <a:endParaRPr lang="en-US" dirty="0"/>
          </a:p>
        </p:txBody>
      </p:sp>
      <p:sp>
        <p:nvSpPr>
          <p:cNvPr id="5" name="Footer Placeholder 4"/>
          <p:cNvSpPr>
            <a:spLocks noGrp="1"/>
          </p:cNvSpPr>
          <p:nvPr>
            <p:ph type="ftr" sz="quarter" idx="11"/>
          </p:nvPr>
        </p:nvSpPr>
        <p:spPr>
          <a:xfrm>
            <a:off x="457200" y="6356350"/>
            <a:ext cx="2895600" cy="365125"/>
          </a:xfrm>
        </p:spPr>
        <p:txBody>
          <a:bodyPr/>
          <a:lstStyle/>
          <a:p>
            <a:endParaRPr lang="en-US" dirty="0"/>
          </a:p>
        </p:txBody>
      </p:sp>
      <p:sp>
        <p:nvSpPr>
          <p:cNvPr id="6" name="Slide Number Placeholder 5"/>
          <p:cNvSpPr>
            <a:spLocks noGrp="1"/>
          </p:cNvSpPr>
          <p:nvPr>
            <p:ph type="sldNum" sz="quarter" idx="12"/>
          </p:nvPr>
        </p:nvSpPr>
        <p:spPr>
          <a:xfrm>
            <a:off x="4267200" y="6356350"/>
            <a:ext cx="609600" cy="365125"/>
          </a:xfrm>
        </p:spPr>
        <p:txBody>
          <a:bodyPr vert="horz" lIns="91440" tIns="45720" rIns="91440" bIns="45720" rtlCol="0" anchor="ctr"/>
          <a:lstStyle>
            <a:lvl1pPr marL="0" algn="ctr" defTabSz="914400" rtl="0" eaLnBrk="1" latinLnBrk="0" hangingPunct="1">
              <a:defRPr sz="900" b="1" kern="1200">
                <a:solidFill>
                  <a:schemeClr val="bg1">
                    <a:lumMod val="75000"/>
                  </a:schemeClr>
                </a:solidFill>
                <a:latin typeface="+mn-lt"/>
                <a:ea typeface="+mn-ea"/>
                <a:cs typeface="+mn-cs"/>
              </a:defRPr>
            </a:lvl1pPr>
          </a:lstStyle>
          <a:p>
            <a:fld id="{D6CC888B-D9F9-4E54-B722-F151A9F45E95}" type="slidenum">
              <a:rPr lang="en-US" smtClean="0"/>
              <a:t>‹#›</a:t>
            </a:fld>
            <a:endParaRPr lang="en-US" dirty="0"/>
          </a:p>
        </p:txBody>
      </p:sp>
      <p:sp>
        <p:nvSpPr>
          <p:cNvPr id="13" name="Round Same Side Corner Rectangle 12"/>
          <p:cNvSpPr/>
          <p:nvPr/>
        </p:nvSpPr>
        <p:spPr>
          <a:xfrm rot="5400000" flipH="1">
            <a:off x="4572000" y="1603786"/>
            <a:ext cx="3474720" cy="3474720"/>
          </a:xfrm>
          <a:prstGeom prst="round2SameRect">
            <a:avLst>
              <a:gd name="adj1" fmla="val 3122"/>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4651248" y="1680881"/>
            <a:ext cx="3273552" cy="1640541"/>
          </a:xfrm>
        </p:spPr>
        <p:txBody>
          <a:bodyPr vert="horz" lIns="91440" tIns="0" rIns="91440" bIns="0" rtlCol="0" anchor="b" anchorCtr="0">
            <a:noAutofit/>
          </a:bodyPr>
          <a:lstStyle>
            <a:lvl1pPr algn="ctr" defTabSz="914400" rtl="0" eaLnBrk="1" latinLnBrk="0" hangingPunct="1">
              <a:lnSpc>
                <a:spcPts val="4000"/>
              </a:lnSpc>
              <a:spcBef>
                <a:spcPct val="0"/>
              </a:spcBef>
              <a:buNone/>
              <a:defRPr sz="3600" kern="1200">
                <a:solidFill>
                  <a:schemeClr val="bg1"/>
                </a:solidFill>
                <a:latin typeface="+mj-lt"/>
                <a:ea typeface="+mj-ea"/>
                <a:cs typeface="+mj-cs"/>
              </a:defRPr>
            </a:lvl1pPr>
          </a:lstStyle>
          <a:p>
            <a:r>
              <a:rPr lang="en-GB" smtClean="0"/>
              <a:t>Click to edit Master title style</a:t>
            </a:r>
            <a:endParaRPr/>
          </a:p>
        </p:txBody>
      </p:sp>
      <p:sp>
        <p:nvSpPr>
          <p:cNvPr id="3" name="Subtitle 2"/>
          <p:cNvSpPr>
            <a:spLocks noGrp="1"/>
          </p:cNvSpPr>
          <p:nvPr>
            <p:ph type="subTitle" idx="1"/>
          </p:nvPr>
        </p:nvSpPr>
        <p:spPr>
          <a:xfrm>
            <a:off x="4651248" y="3384176"/>
            <a:ext cx="3273552" cy="530352"/>
          </a:xfrm>
        </p:spPr>
        <p:txBody>
          <a:bodyPr vert="horz" lIns="91440" tIns="0" rIns="91440" bIns="0" rtlCol="0">
            <a:normAutofit/>
          </a:bodyPr>
          <a:lstStyle>
            <a:lvl1pPr marL="0" indent="0" algn="ctr" defTabSz="914400" rtl="0" eaLnBrk="1" latinLnBrk="0" hangingPunct="1">
              <a:spcBef>
                <a:spcPts val="0"/>
              </a:spcBef>
              <a:buClr>
                <a:schemeClr val="accent1"/>
              </a:buClr>
              <a:buSzPct val="130000"/>
              <a:buFont typeface="Wingdings" pitchFamily="2" charset="2"/>
              <a:buNone/>
              <a:defRPr sz="14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3429001" y="450850"/>
            <a:ext cx="4922184" cy="4611688"/>
          </a:xfrm>
          <a:prstGeom prst="roundRect">
            <a:avLst>
              <a:gd name="adj" fmla="val 3826"/>
            </a:avLst>
          </a:prstGeom>
          <a:noFill/>
        </p:spPr>
        <p:txBody>
          <a:bodyPr/>
          <a:lstStyle>
            <a:lvl1pPr>
              <a:buNone/>
              <a:defRPr/>
            </a:lvl1pPr>
          </a:lstStyle>
          <a:p>
            <a:r>
              <a:rPr lang="en-GB" dirty="0" smtClean="0"/>
              <a:t>Drag picture to placeholder or click icon to add</a:t>
            </a:r>
            <a:endParaRPr/>
          </a:p>
        </p:txBody>
      </p:sp>
      <p:sp>
        <p:nvSpPr>
          <p:cNvPr id="2" name="Title 1"/>
          <p:cNvSpPr>
            <a:spLocks noGrp="1"/>
          </p:cNvSpPr>
          <p:nvPr>
            <p:ph type="title"/>
          </p:nvPr>
        </p:nvSpPr>
        <p:spPr>
          <a:xfrm>
            <a:off x="3426758" y="5069541"/>
            <a:ext cx="4924425" cy="662519"/>
          </a:xfrm>
        </p:spPr>
        <p:txBody>
          <a:bodyPr anchor="b"/>
          <a:lstStyle>
            <a:lvl1pPr algn="l">
              <a:defRPr sz="1800" b="0"/>
            </a:lvl1pPr>
          </a:lstStyle>
          <a:p>
            <a:r>
              <a:rPr lang="en-GB" smtClean="0"/>
              <a:t>Click to edit Master title style</a:t>
            </a:r>
            <a:endParaRPr/>
          </a:p>
        </p:txBody>
      </p:sp>
      <p:sp>
        <p:nvSpPr>
          <p:cNvPr id="4" name="Text Placeholder 3"/>
          <p:cNvSpPr>
            <a:spLocks noGrp="1"/>
          </p:cNvSpPr>
          <p:nvPr>
            <p:ph type="body" sz="half" idx="2"/>
          </p:nvPr>
        </p:nvSpPr>
        <p:spPr>
          <a:xfrm>
            <a:off x="3426759" y="5732060"/>
            <a:ext cx="4924425"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14/02/12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with Caption, Alt.">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3021106" y="1609725"/>
            <a:ext cx="5343525" cy="2281238"/>
          </a:xfrm>
          <a:prstGeom prst="roundRect">
            <a:avLst>
              <a:gd name="adj" fmla="val 3826"/>
            </a:avLst>
          </a:prstGeom>
          <a:noFill/>
        </p:spPr>
        <p:txBody>
          <a:bodyPr/>
          <a:lstStyle>
            <a:lvl1pPr>
              <a:buNone/>
              <a:defRPr/>
            </a:lvl1pPr>
          </a:lstStyle>
          <a:p>
            <a:r>
              <a:rPr lang="en-GB" dirty="0" smtClean="0"/>
              <a:t>Drag picture to placeholder or click icon to add</a:t>
            </a:r>
            <a:endParaRPr/>
          </a:p>
        </p:txBody>
      </p:sp>
      <p:sp>
        <p:nvSpPr>
          <p:cNvPr id="2" name="Title 1"/>
          <p:cNvSpPr>
            <a:spLocks noGrp="1"/>
          </p:cNvSpPr>
          <p:nvPr>
            <p:ph type="title"/>
          </p:nvPr>
        </p:nvSpPr>
        <p:spPr>
          <a:xfrm>
            <a:off x="2948318" y="3904812"/>
            <a:ext cx="5416313" cy="681892"/>
          </a:xfrm>
        </p:spPr>
        <p:txBody>
          <a:bodyPr anchor="b"/>
          <a:lstStyle>
            <a:lvl1pPr algn="l">
              <a:defRPr sz="1800" b="0"/>
            </a:lvl1pPr>
          </a:lstStyle>
          <a:p>
            <a:r>
              <a:rPr lang="en-GB" smtClean="0"/>
              <a:t>Click to edit Master title style</a:t>
            </a:r>
            <a:endParaRPr/>
          </a:p>
        </p:txBody>
      </p:sp>
      <p:sp>
        <p:nvSpPr>
          <p:cNvPr id="4" name="Text Placeholder 3"/>
          <p:cNvSpPr>
            <a:spLocks noGrp="1"/>
          </p:cNvSpPr>
          <p:nvPr>
            <p:ph type="body" sz="half" idx="2"/>
          </p:nvPr>
        </p:nvSpPr>
        <p:spPr>
          <a:xfrm>
            <a:off x="2948319" y="4586704"/>
            <a:ext cx="5416313"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14/02/12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3021106" y="443552"/>
            <a:ext cx="5343525" cy="2281238"/>
          </a:xfrm>
          <a:prstGeom prst="round2SameRect">
            <a:avLst>
              <a:gd name="adj1" fmla="val 5300"/>
              <a:gd name="adj2" fmla="val 0"/>
            </a:avLst>
          </a:prstGeom>
          <a:noFill/>
        </p:spPr>
        <p:txBody>
          <a:bodyPr/>
          <a:lstStyle>
            <a:lvl1pPr marL="0" indent="0">
              <a:buNone/>
              <a:defRPr/>
            </a:lvl1pPr>
          </a:lstStyle>
          <a:p>
            <a:r>
              <a:rPr lang="en-GB" dirty="0" smtClean="0"/>
              <a:t>Drag picture to placeholder or click icon to add</a:t>
            </a:r>
            <a:endParaRPr/>
          </a:p>
        </p:txBody>
      </p:sp>
      <p:sp>
        <p:nvSpPr>
          <p:cNvPr id="2" name="Title 1"/>
          <p:cNvSpPr>
            <a:spLocks noGrp="1"/>
          </p:cNvSpPr>
          <p:nvPr>
            <p:ph type="title"/>
          </p:nvPr>
        </p:nvSpPr>
        <p:spPr>
          <a:xfrm>
            <a:off x="2948318" y="5055855"/>
            <a:ext cx="5416313" cy="681892"/>
          </a:xfrm>
        </p:spPr>
        <p:txBody>
          <a:bodyPr anchor="b"/>
          <a:lstStyle>
            <a:lvl1pPr algn="l">
              <a:defRPr sz="1800" b="0"/>
            </a:lvl1pPr>
          </a:lstStyle>
          <a:p>
            <a:r>
              <a:rPr lang="en-GB" smtClean="0"/>
              <a:t>Click to edit Master title style</a:t>
            </a:r>
            <a:endParaRPr/>
          </a:p>
        </p:txBody>
      </p:sp>
      <p:sp>
        <p:nvSpPr>
          <p:cNvPr id="4" name="Text Placeholder 3"/>
          <p:cNvSpPr>
            <a:spLocks noGrp="1"/>
          </p:cNvSpPr>
          <p:nvPr>
            <p:ph type="body" sz="half" idx="2"/>
          </p:nvPr>
        </p:nvSpPr>
        <p:spPr>
          <a:xfrm>
            <a:off x="2948319" y="5737747"/>
            <a:ext cx="5416313"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14/02/12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dirty="0"/>
          </a:p>
        </p:txBody>
      </p:sp>
      <p:sp>
        <p:nvSpPr>
          <p:cNvPr id="13" name="Picture Placeholder 11"/>
          <p:cNvSpPr>
            <a:spLocks noGrp="1"/>
          </p:cNvSpPr>
          <p:nvPr>
            <p:ph type="pic" sz="quarter" idx="14"/>
          </p:nvPr>
        </p:nvSpPr>
        <p:spPr>
          <a:xfrm flipH="1" flipV="1">
            <a:off x="3021106" y="2756848"/>
            <a:ext cx="2642616" cy="2281238"/>
          </a:xfrm>
          <a:prstGeom prst="round1Rect">
            <a:avLst>
              <a:gd name="adj" fmla="val 9488"/>
            </a:avLst>
          </a:prstGeom>
          <a:blipFill dpi="0" rotWithShape="0">
            <a:blip r:embed="rId2" cstate="print"/>
            <a:srcRect/>
            <a:stretch>
              <a:fillRect/>
            </a:stretch>
          </a:blipFill>
        </p:spPr>
        <p:txBody>
          <a:bodyPr vert="horz" lIns="91440" tIns="45720" rIns="91440" bIns="45720" rtlCol="0" anchor="b" anchorCtr="1">
            <a:normAutofit/>
            <a:scene3d>
              <a:camera prst="orthographicFront">
                <a:rot lat="0" lon="0" rev="10800000"/>
              </a:camera>
              <a:lightRig rig="threePt" dir="t"/>
            </a:scene3d>
          </a:bodyPr>
          <a:lstStyle>
            <a:lvl1pPr marL="0" indent="0" algn="l" defTabSz="914400" rtl="0" eaLnBrk="1" latinLnBrk="0" hangingPunct="1">
              <a:spcBef>
                <a:spcPts val="1800"/>
              </a:spcBef>
              <a:buClr>
                <a:schemeClr val="accent1"/>
              </a:buClr>
              <a:buSzPct val="130000"/>
              <a:buFont typeface="Wingdings" pitchFamily="2" charset="2"/>
              <a:buNone/>
              <a:defRPr sz="1600" kern="1200">
                <a:solidFill>
                  <a:schemeClr val="tx1">
                    <a:lumMod val="75000"/>
                    <a:lumOff val="25000"/>
                  </a:schemeClr>
                </a:solidFill>
                <a:latin typeface="+mn-lt"/>
                <a:ea typeface="+mn-ea"/>
                <a:cs typeface="+mn-cs"/>
              </a:defRPr>
            </a:lvl1pPr>
          </a:lstStyle>
          <a:p>
            <a:r>
              <a:rPr lang="en-GB" dirty="0" smtClean="0"/>
              <a:t>Drag picture to placeholder or click icon to add</a:t>
            </a:r>
            <a:endParaRPr/>
          </a:p>
        </p:txBody>
      </p:sp>
      <p:sp>
        <p:nvSpPr>
          <p:cNvPr id="14" name="Picture Placeholder 11"/>
          <p:cNvSpPr>
            <a:spLocks noGrp="1"/>
          </p:cNvSpPr>
          <p:nvPr>
            <p:ph type="pic" sz="quarter" idx="15"/>
          </p:nvPr>
        </p:nvSpPr>
        <p:spPr>
          <a:xfrm flipV="1">
            <a:off x="5722015" y="2756848"/>
            <a:ext cx="2642616" cy="2281238"/>
          </a:xfrm>
          <a:prstGeom prst="round1Rect">
            <a:avLst>
              <a:gd name="adj" fmla="val 9488"/>
            </a:avLst>
          </a:prstGeom>
          <a:blipFill dpi="0" rotWithShape="0">
            <a:blip r:embed="rId2" cstate="print"/>
            <a:srcRect/>
            <a:stretch>
              <a:fillRect/>
            </a:stretch>
          </a:blipFill>
        </p:spPr>
        <p:txBody>
          <a:bodyPr vert="horz" lIns="91440" tIns="45720" rIns="91440" bIns="45720" rtlCol="0" anchor="b" anchorCtr="1">
            <a:normAutofit/>
            <a:scene3d>
              <a:camera prst="orthographicFront">
                <a:rot lat="0" lon="0" rev="10800000"/>
              </a:camera>
              <a:lightRig rig="threePt" dir="t"/>
            </a:scene3d>
          </a:bodyPr>
          <a:lstStyle>
            <a:lvl1pPr marL="0" indent="0" algn="l" defTabSz="914400" rtl="0" eaLnBrk="1" latinLnBrk="0" hangingPunct="1">
              <a:spcBef>
                <a:spcPts val="1800"/>
              </a:spcBef>
              <a:buClr>
                <a:schemeClr val="accent1"/>
              </a:buClr>
              <a:buSzPct val="130000"/>
              <a:buFont typeface="Wingdings" pitchFamily="2" charset="2"/>
              <a:buNone/>
              <a:defRPr sz="1600" kern="1200">
                <a:solidFill>
                  <a:schemeClr val="tx1">
                    <a:lumMod val="75000"/>
                    <a:lumOff val="25000"/>
                  </a:schemeClr>
                </a:solidFill>
                <a:latin typeface="+mn-lt"/>
                <a:ea typeface="+mn-ea"/>
                <a:cs typeface="+mn-cs"/>
              </a:defRPr>
            </a:lvl1pPr>
          </a:lstStyle>
          <a:p>
            <a:r>
              <a:rPr lang="en-GB" dirty="0"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4 Pictures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48318" y="5055855"/>
            <a:ext cx="5416313" cy="681892"/>
          </a:xfrm>
        </p:spPr>
        <p:txBody>
          <a:bodyPr anchor="b"/>
          <a:lstStyle>
            <a:lvl1pPr algn="l">
              <a:defRPr sz="1800" b="0"/>
            </a:lvl1pPr>
          </a:lstStyle>
          <a:p>
            <a:r>
              <a:rPr lang="en-GB" smtClean="0"/>
              <a:t>Click to edit Master title style</a:t>
            </a:r>
            <a:endParaRPr/>
          </a:p>
        </p:txBody>
      </p:sp>
      <p:sp>
        <p:nvSpPr>
          <p:cNvPr id="4" name="Text Placeholder 3"/>
          <p:cNvSpPr>
            <a:spLocks noGrp="1"/>
          </p:cNvSpPr>
          <p:nvPr>
            <p:ph type="body" sz="half" idx="2"/>
          </p:nvPr>
        </p:nvSpPr>
        <p:spPr>
          <a:xfrm>
            <a:off x="2948319" y="5737747"/>
            <a:ext cx="5416313"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14/02/12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dirty="0"/>
          </a:p>
        </p:txBody>
      </p:sp>
      <p:sp>
        <p:nvSpPr>
          <p:cNvPr id="13" name="Picture Placeholder 11"/>
          <p:cNvSpPr>
            <a:spLocks noGrp="1"/>
          </p:cNvSpPr>
          <p:nvPr>
            <p:ph type="pic" sz="quarter" idx="14"/>
          </p:nvPr>
        </p:nvSpPr>
        <p:spPr>
          <a:xfrm flipH="1" flipV="1">
            <a:off x="3021106" y="2756848"/>
            <a:ext cx="2642616" cy="2281238"/>
          </a:xfrm>
          <a:prstGeom prst="round1Rect">
            <a:avLst>
              <a:gd name="adj" fmla="val 9488"/>
            </a:avLst>
          </a:prstGeom>
          <a:blipFill dpi="0" rotWithShape="0">
            <a:blip r:embed="rId2" cstate="print"/>
            <a:srcRect/>
            <a:stretch>
              <a:fillRect/>
            </a:stretch>
          </a:blipFill>
        </p:spPr>
        <p:txBody>
          <a:bodyPr vert="horz" anchor="b" anchorCtr="1">
            <a:normAutofit/>
            <a:scene3d>
              <a:camera prst="orthographicFront">
                <a:rot lat="0" lon="0" rev="10800000"/>
              </a:camera>
              <a:lightRig rig="threePt" dir="t"/>
            </a:scene3d>
          </a:bodyPr>
          <a:lstStyle>
            <a:lvl1pPr marL="0" indent="0">
              <a:buNone/>
              <a:defRPr sz="1600"/>
            </a:lvl1pPr>
          </a:lstStyle>
          <a:p>
            <a:r>
              <a:rPr lang="en-GB" dirty="0" smtClean="0"/>
              <a:t>Drag picture to placeholder or click icon to add</a:t>
            </a:r>
            <a:endParaRPr/>
          </a:p>
        </p:txBody>
      </p:sp>
      <p:sp>
        <p:nvSpPr>
          <p:cNvPr id="14" name="Picture Placeholder 11"/>
          <p:cNvSpPr>
            <a:spLocks noGrp="1"/>
          </p:cNvSpPr>
          <p:nvPr>
            <p:ph type="pic" sz="quarter" idx="15"/>
          </p:nvPr>
        </p:nvSpPr>
        <p:spPr>
          <a:xfrm flipV="1">
            <a:off x="5723362" y="2756848"/>
            <a:ext cx="2642616" cy="2281238"/>
          </a:xfrm>
          <a:prstGeom prst="round1Rect">
            <a:avLst>
              <a:gd name="adj" fmla="val 9488"/>
            </a:avLst>
          </a:prstGeom>
          <a:blipFill dpi="0" rotWithShape="0">
            <a:blip r:embed="rId2" cstate="print"/>
            <a:srcRect/>
            <a:stretch>
              <a:fillRect/>
            </a:stretch>
          </a:blipFill>
        </p:spPr>
        <p:txBody>
          <a:bodyPr vert="horz" anchor="b" anchorCtr="1">
            <a:normAutofit/>
            <a:scene3d>
              <a:camera prst="orthographicFront">
                <a:rot lat="0" lon="0" rev="10800000"/>
              </a:camera>
              <a:lightRig rig="threePt" dir="t"/>
            </a:scene3d>
          </a:bodyPr>
          <a:lstStyle>
            <a:lvl1pPr marL="0" indent="0">
              <a:buNone/>
              <a:defRPr sz="1600"/>
            </a:lvl1pPr>
          </a:lstStyle>
          <a:p>
            <a:r>
              <a:rPr lang="en-GB" dirty="0" smtClean="0"/>
              <a:t>Drag picture to placeholder or click icon to add</a:t>
            </a:r>
            <a:endParaRPr/>
          </a:p>
        </p:txBody>
      </p:sp>
      <p:sp>
        <p:nvSpPr>
          <p:cNvPr id="10" name="Picture Placeholder 11"/>
          <p:cNvSpPr>
            <a:spLocks noGrp="1"/>
          </p:cNvSpPr>
          <p:nvPr>
            <p:ph type="pic" sz="quarter" idx="16"/>
          </p:nvPr>
        </p:nvSpPr>
        <p:spPr>
          <a:xfrm flipH="1">
            <a:off x="3021106" y="437202"/>
            <a:ext cx="2642616" cy="2281238"/>
          </a:xfrm>
          <a:prstGeom prst="round1Rect">
            <a:avLst>
              <a:gd name="adj" fmla="val 9488"/>
            </a:avLst>
          </a:prstGeom>
          <a:blipFill dpi="0" rotWithShape="0">
            <a:blip r:embed="rId2" cstate="print"/>
            <a:srcRect/>
            <a:stretch>
              <a:fillRect/>
            </a:stretch>
          </a:blipFill>
        </p:spPr>
        <p:txBody>
          <a:bodyPr vert="horz" anchor="t" anchorCtr="1">
            <a:normAutofit/>
          </a:bodyPr>
          <a:lstStyle>
            <a:lvl1pPr marL="0" indent="0">
              <a:buNone/>
              <a:defRPr sz="1600"/>
            </a:lvl1pPr>
          </a:lstStyle>
          <a:p>
            <a:r>
              <a:rPr lang="en-GB" dirty="0" smtClean="0"/>
              <a:t>Drag picture to placeholder or click icon to add</a:t>
            </a:r>
            <a:endParaRPr/>
          </a:p>
        </p:txBody>
      </p:sp>
      <p:sp>
        <p:nvSpPr>
          <p:cNvPr id="11" name="Picture Placeholder 11"/>
          <p:cNvSpPr>
            <a:spLocks noGrp="1"/>
          </p:cNvSpPr>
          <p:nvPr>
            <p:ph type="pic" sz="quarter" idx="17"/>
          </p:nvPr>
        </p:nvSpPr>
        <p:spPr>
          <a:xfrm>
            <a:off x="5723362" y="437202"/>
            <a:ext cx="2642616" cy="2281238"/>
          </a:xfrm>
          <a:prstGeom prst="round1Rect">
            <a:avLst>
              <a:gd name="adj" fmla="val 9488"/>
            </a:avLst>
          </a:prstGeom>
          <a:blipFill dpi="0" rotWithShape="0">
            <a:blip r:embed="rId2" cstate="print"/>
            <a:srcRect/>
            <a:stretch>
              <a:fillRect/>
            </a:stretch>
          </a:blipFill>
        </p:spPr>
        <p:txBody>
          <a:bodyPr vert="horz" anchor="t" anchorCtr="1">
            <a:normAutofit/>
          </a:bodyPr>
          <a:lstStyle>
            <a:lvl1pPr marL="0" indent="0">
              <a:buNone/>
              <a:defRPr sz="1600"/>
            </a:lvl1pPr>
          </a:lstStyle>
          <a:p>
            <a:r>
              <a:rPr lang="en-GB" dirty="0" smtClean="0"/>
              <a:t>Drag picture to placeholder or click icon to add</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2 Pictures, 2 Captions">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5840505" y="1112198"/>
            <a:ext cx="2524126" cy="1998756"/>
          </a:xfrm>
        </p:spPr>
        <p:txBody>
          <a:bodyPr/>
          <a:lstStyle>
            <a:lvl1pPr marL="0" indent="0">
              <a:spcBef>
                <a:spcPts val="60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14/02/12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dirty="0"/>
          </a:p>
        </p:txBody>
      </p:sp>
      <p:sp>
        <p:nvSpPr>
          <p:cNvPr id="12" name="Picture Placeholder 11"/>
          <p:cNvSpPr>
            <a:spLocks noGrp="1"/>
          </p:cNvSpPr>
          <p:nvPr>
            <p:ph type="pic" sz="quarter" idx="13"/>
          </p:nvPr>
        </p:nvSpPr>
        <p:spPr>
          <a:xfrm>
            <a:off x="3021107" y="443551"/>
            <a:ext cx="2743200" cy="2968389"/>
          </a:xfrm>
          <a:prstGeom prst="round2SameRect">
            <a:avLst>
              <a:gd name="adj1" fmla="val 5300"/>
              <a:gd name="adj2" fmla="val 0"/>
            </a:avLst>
          </a:prstGeom>
          <a:noFill/>
        </p:spPr>
        <p:txBody>
          <a:bodyPr anchor="t" anchorCtr="1">
            <a:normAutofit/>
          </a:bodyPr>
          <a:lstStyle>
            <a:lvl1pPr marL="0" indent="0">
              <a:buNone/>
              <a:defRPr sz="1600"/>
            </a:lvl1pPr>
          </a:lstStyle>
          <a:p>
            <a:r>
              <a:rPr lang="en-GB" dirty="0" smtClean="0"/>
              <a:t>Drag picture to placeholder or click icon to add</a:t>
            </a:r>
            <a:endParaRPr/>
          </a:p>
        </p:txBody>
      </p:sp>
      <p:sp>
        <p:nvSpPr>
          <p:cNvPr id="15" name="Picture Placeholder 11"/>
          <p:cNvSpPr>
            <a:spLocks noGrp="1"/>
          </p:cNvSpPr>
          <p:nvPr>
            <p:ph type="pic" sz="quarter" idx="14"/>
          </p:nvPr>
        </p:nvSpPr>
        <p:spPr>
          <a:xfrm flipV="1">
            <a:off x="3021107" y="3442648"/>
            <a:ext cx="2743200" cy="2968389"/>
          </a:xfrm>
          <a:prstGeom prst="round2SameRect">
            <a:avLst>
              <a:gd name="adj1" fmla="val 5300"/>
              <a:gd name="adj2" fmla="val 0"/>
            </a:avLst>
          </a:prstGeom>
          <a:blipFill dpi="0" rotWithShape="0">
            <a:blip r:embed="rId2" cstate="print"/>
            <a:srcRect/>
            <a:stretch>
              <a:fillRect/>
            </a:stretch>
          </a:blipFill>
        </p:spPr>
        <p:txBody>
          <a:bodyPr anchor="b" anchorCtr="1">
            <a:normAutofit/>
            <a:scene3d>
              <a:camera prst="orthographicFront">
                <a:rot lat="0" lon="0" rev="10800000"/>
              </a:camera>
              <a:lightRig rig="threePt" dir="t"/>
            </a:scene3d>
          </a:bodyPr>
          <a:lstStyle>
            <a:lvl1pPr marL="0" indent="0">
              <a:buNone/>
              <a:defRPr sz="1600"/>
            </a:lvl1pPr>
          </a:lstStyle>
          <a:p>
            <a:r>
              <a:rPr lang="en-GB" dirty="0" smtClean="0"/>
              <a:t>Drag picture to placeholder or click icon to add</a:t>
            </a:r>
            <a:endParaRPr/>
          </a:p>
        </p:txBody>
      </p:sp>
      <p:sp>
        <p:nvSpPr>
          <p:cNvPr id="17" name="Text Placeholder 3"/>
          <p:cNvSpPr>
            <a:spLocks noGrp="1"/>
          </p:cNvSpPr>
          <p:nvPr>
            <p:ph type="body" sz="half" idx="15"/>
          </p:nvPr>
        </p:nvSpPr>
        <p:spPr>
          <a:xfrm>
            <a:off x="5840505" y="4108759"/>
            <a:ext cx="2524126" cy="1998756"/>
          </a:xfrm>
        </p:spPr>
        <p:txBody>
          <a:bodyPr/>
          <a:lstStyle>
            <a:lvl1pPr marL="0" indent="0">
              <a:spcBef>
                <a:spcPts val="60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21" name="Text Placeholder 3"/>
          <p:cNvSpPr>
            <a:spLocks noGrp="1"/>
          </p:cNvSpPr>
          <p:nvPr>
            <p:ph type="body" sz="half" idx="16"/>
          </p:nvPr>
        </p:nvSpPr>
        <p:spPr>
          <a:xfrm>
            <a:off x="5840505" y="3442648"/>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22" name="Text Placeholder 3"/>
          <p:cNvSpPr>
            <a:spLocks noGrp="1"/>
          </p:cNvSpPr>
          <p:nvPr>
            <p:ph type="body" sz="half" idx="17"/>
          </p:nvPr>
        </p:nvSpPr>
        <p:spPr>
          <a:xfrm>
            <a:off x="5840505" y="443551"/>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s, 3 Captions">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5840505" y="1112198"/>
            <a:ext cx="2524126" cy="989959"/>
          </a:xfrm>
        </p:spPr>
        <p:txBody>
          <a:bodyPr/>
          <a:lstStyle>
            <a:lvl1pPr marL="0" indent="0">
              <a:spcBef>
                <a:spcPts val="30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14/02/12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dirty="0"/>
          </a:p>
        </p:txBody>
      </p:sp>
      <p:sp>
        <p:nvSpPr>
          <p:cNvPr id="12" name="Picture Placeholder 11"/>
          <p:cNvSpPr>
            <a:spLocks noGrp="1"/>
          </p:cNvSpPr>
          <p:nvPr>
            <p:ph type="pic" sz="quarter" idx="13"/>
          </p:nvPr>
        </p:nvSpPr>
        <p:spPr>
          <a:xfrm>
            <a:off x="3021107" y="443551"/>
            <a:ext cx="2743200" cy="1956816"/>
          </a:xfrm>
          <a:prstGeom prst="round2SameRect">
            <a:avLst>
              <a:gd name="adj1" fmla="val 5300"/>
              <a:gd name="adj2" fmla="val 0"/>
            </a:avLst>
          </a:prstGeom>
          <a:noFill/>
        </p:spPr>
        <p:txBody>
          <a:bodyPr anchor="t" anchorCtr="1">
            <a:normAutofit/>
          </a:bodyPr>
          <a:lstStyle>
            <a:lvl1pPr marL="0" indent="0">
              <a:buNone/>
              <a:defRPr sz="1600"/>
            </a:lvl1pPr>
          </a:lstStyle>
          <a:p>
            <a:r>
              <a:rPr lang="en-GB" dirty="0" smtClean="0"/>
              <a:t>Drag picture to placeholder or click icon to add</a:t>
            </a:r>
            <a:endParaRPr/>
          </a:p>
        </p:txBody>
      </p:sp>
      <p:sp>
        <p:nvSpPr>
          <p:cNvPr id="15" name="Picture Placeholder 11"/>
          <p:cNvSpPr>
            <a:spLocks noGrp="1"/>
          </p:cNvSpPr>
          <p:nvPr>
            <p:ph type="pic" sz="quarter" idx="14"/>
          </p:nvPr>
        </p:nvSpPr>
        <p:spPr>
          <a:xfrm flipV="1">
            <a:off x="3021107" y="4462815"/>
            <a:ext cx="2743200" cy="1956816"/>
          </a:xfrm>
          <a:prstGeom prst="round2SameRect">
            <a:avLst>
              <a:gd name="adj1" fmla="val 5300"/>
              <a:gd name="adj2" fmla="val 0"/>
            </a:avLst>
          </a:prstGeom>
          <a:blipFill dpi="0" rotWithShape="0">
            <a:blip r:embed="rId2" cstate="print"/>
            <a:srcRect/>
            <a:stretch>
              <a:fillRect/>
            </a:stretch>
          </a:blipFill>
        </p:spPr>
        <p:txBody>
          <a:bodyPr anchor="b" anchorCtr="1">
            <a:normAutofit/>
            <a:scene3d>
              <a:camera prst="orthographicFront">
                <a:rot lat="0" lon="0" rev="10800000"/>
              </a:camera>
              <a:lightRig rig="threePt" dir="t"/>
            </a:scene3d>
          </a:bodyPr>
          <a:lstStyle>
            <a:lvl1pPr marL="0" indent="0">
              <a:buNone/>
              <a:defRPr sz="1600"/>
            </a:lvl1pPr>
          </a:lstStyle>
          <a:p>
            <a:r>
              <a:rPr lang="en-GB" dirty="0" smtClean="0"/>
              <a:t>Drag picture to placeholder or click icon to add</a:t>
            </a:r>
            <a:endParaRPr/>
          </a:p>
        </p:txBody>
      </p:sp>
      <p:sp>
        <p:nvSpPr>
          <p:cNvPr id="22" name="Text Placeholder 3"/>
          <p:cNvSpPr>
            <a:spLocks noGrp="1"/>
          </p:cNvSpPr>
          <p:nvPr>
            <p:ph type="body" sz="half" idx="17"/>
          </p:nvPr>
        </p:nvSpPr>
        <p:spPr>
          <a:xfrm>
            <a:off x="5840505" y="443551"/>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11" name="Picture Placeholder 11"/>
          <p:cNvSpPr>
            <a:spLocks noGrp="1"/>
          </p:cNvSpPr>
          <p:nvPr>
            <p:ph type="pic" sz="quarter" idx="18"/>
          </p:nvPr>
        </p:nvSpPr>
        <p:spPr>
          <a:xfrm>
            <a:off x="3021107" y="2452048"/>
            <a:ext cx="2743200" cy="1956816"/>
          </a:xfrm>
          <a:prstGeom prst="rect">
            <a:avLst/>
          </a:prstGeom>
          <a:noFill/>
        </p:spPr>
        <p:txBody>
          <a:bodyPr anchor="t" anchorCtr="1">
            <a:normAutofit/>
          </a:bodyPr>
          <a:lstStyle>
            <a:lvl1pPr marL="0" indent="0">
              <a:buNone/>
              <a:defRPr sz="1600"/>
            </a:lvl1pPr>
          </a:lstStyle>
          <a:p>
            <a:r>
              <a:rPr lang="en-GB" dirty="0" smtClean="0"/>
              <a:t>Drag picture to placeholder or click icon to add</a:t>
            </a:r>
            <a:endParaRPr/>
          </a:p>
        </p:txBody>
      </p:sp>
      <p:sp>
        <p:nvSpPr>
          <p:cNvPr id="13" name="Text Placeholder 3"/>
          <p:cNvSpPr>
            <a:spLocks noGrp="1"/>
          </p:cNvSpPr>
          <p:nvPr>
            <p:ph type="body" sz="half" idx="19"/>
          </p:nvPr>
        </p:nvSpPr>
        <p:spPr>
          <a:xfrm>
            <a:off x="5840505" y="3133941"/>
            <a:ext cx="2524126" cy="989959"/>
          </a:xfrm>
        </p:spPr>
        <p:txBody>
          <a:bodyPr/>
          <a:lstStyle>
            <a:lvl1pPr marL="0" indent="0">
              <a:spcBef>
                <a:spcPts val="30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14" name="Text Placeholder 3"/>
          <p:cNvSpPr>
            <a:spLocks noGrp="1"/>
          </p:cNvSpPr>
          <p:nvPr>
            <p:ph type="body" sz="half" idx="20"/>
          </p:nvPr>
        </p:nvSpPr>
        <p:spPr>
          <a:xfrm>
            <a:off x="5840505" y="2452048"/>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16" name="Text Placeholder 3"/>
          <p:cNvSpPr>
            <a:spLocks noGrp="1"/>
          </p:cNvSpPr>
          <p:nvPr>
            <p:ph type="body" sz="half" idx="21"/>
          </p:nvPr>
        </p:nvSpPr>
        <p:spPr>
          <a:xfrm>
            <a:off x="5840505" y="5135813"/>
            <a:ext cx="2524126" cy="989959"/>
          </a:xfrm>
        </p:spPr>
        <p:txBody>
          <a:bodyPr/>
          <a:lstStyle>
            <a:lvl1pPr marL="0" indent="0">
              <a:spcBef>
                <a:spcPts val="30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18" name="Text Placeholder 3"/>
          <p:cNvSpPr>
            <a:spLocks noGrp="1"/>
          </p:cNvSpPr>
          <p:nvPr>
            <p:ph type="body" sz="half" idx="22"/>
          </p:nvPr>
        </p:nvSpPr>
        <p:spPr>
          <a:xfrm>
            <a:off x="5840505" y="4462815"/>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3440206" y="685800"/>
            <a:ext cx="4924424" cy="886968"/>
          </a:xfrm>
        </p:spPr>
        <p:txBody>
          <a:bodyPr/>
          <a:lstStyle/>
          <a:p>
            <a:r>
              <a:rPr lang="en-GB" smtClean="0"/>
              <a:t>Click to edit Master title style</a:t>
            </a:r>
            <a:endParaRPr/>
          </a:p>
        </p:txBody>
      </p:sp>
      <p:sp>
        <p:nvSpPr>
          <p:cNvPr id="3" name="Vertical Text Placeholder 2"/>
          <p:cNvSpPr>
            <a:spLocks noGrp="1"/>
          </p:cNvSpPr>
          <p:nvPr>
            <p:ph type="body" orient="vert" idx="1"/>
          </p:nvPr>
        </p:nvSpPr>
        <p:spPr>
          <a:xfrm>
            <a:off x="3440206" y="2020888"/>
            <a:ext cx="4924425" cy="4106862"/>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A2F0292D-1797-49A5-8D2D-8D50C72EF3CC}" type="datetimeFigureOut">
              <a:rPr lang="en-US" smtClean="0"/>
              <a:t>14/02/12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24800" y="750580"/>
            <a:ext cx="914400" cy="5381934"/>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3467100" y="749300"/>
            <a:ext cx="3924300" cy="5376863"/>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A2F0292D-1797-49A5-8D2D-8D50C72EF3CC}" type="datetimeFigureOut">
              <a:rPr lang="en-US" smtClean="0"/>
              <a:t>14/02/12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normAutofit/>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A2F0292D-1797-49A5-8D2D-8D50C72EF3CC}" type="datetimeFigureOut">
              <a:rPr lang="en-US" smtClean="0"/>
              <a:t>14/02/12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CC888B-D9F9-4E54-B722-F151A9F45E95}"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2F0292D-1797-49A5-8D2D-8D50C72EF3CC}" type="datetimeFigureOut">
              <a:rPr lang="en-US" smtClean="0"/>
              <a:t>14/02/12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267200" y="6356350"/>
            <a:ext cx="609600" cy="365125"/>
          </a:xfrm>
        </p:spPr>
        <p:txBody>
          <a:bodyPr/>
          <a:lstStyle>
            <a:lvl1pPr algn="ctr">
              <a:defRPr sz="900">
                <a:solidFill>
                  <a:schemeClr val="bg1">
                    <a:lumMod val="75000"/>
                  </a:schemeClr>
                </a:solidFill>
              </a:defRPr>
            </a:lvl1pPr>
          </a:lstStyle>
          <a:p>
            <a:fld id="{D6CC888B-D9F9-4E54-B722-F151A9F45E95}" type="slidenum">
              <a:rPr lang="en-US" smtClean="0"/>
              <a:t>‹#›</a:t>
            </a:fld>
            <a:endParaRPr lang="en-US" dirty="0"/>
          </a:p>
        </p:txBody>
      </p:sp>
      <p:sp>
        <p:nvSpPr>
          <p:cNvPr id="7" name="Round Same Side Corner Rectangle 6"/>
          <p:cNvSpPr/>
          <p:nvPr/>
        </p:nvSpPr>
        <p:spPr>
          <a:xfrm rot="16200000">
            <a:off x="1066801" y="1603786"/>
            <a:ext cx="3474720" cy="3474720"/>
          </a:xfrm>
          <a:prstGeom prst="round2SameRect">
            <a:avLst>
              <a:gd name="adj1" fmla="val 3122"/>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Picture Placeholder 8"/>
          <p:cNvSpPr>
            <a:spLocks noGrp="1"/>
          </p:cNvSpPr>
          <p:nvPr>
            <p:ph type="pic" sz="quarter" idx="13"/>
          </p:nvPr>
        </p:nvSpPr>
        <p:spPr>
          <a:xfrm rot="5400000">
            <a:off x="4585448" y="1603786"/>
            <a:ext cx="3474720" cy="3474720"/>
          </a:xfrm>
          <a:prstGeom prst="round2SameRect">
            <a:avLst>
              <a:gd name="adj1" fmla="val 3096"/>
              <a:gd name="adj2" fmla="val 0"/>
            </a:avLst>
          </a:prstGeom>
          <a:blipFill dpi="0" rotWithShape="0">
            <a:blip r:embed="rId2" cstate="print"/>
            <a:srcRect/>
            <a:stretch>
              <a:fillRect/>
            </a:stretch>
          </a:blipFill>
          <a:ln>
            <a:noFill/>
          </a:ln>
        </p:spPr>
        <p:txBody>
          <a:bodyPr vert="vert270"/>
          <a:lstStyle>
            <a:lvl1pPr marL="0" indent="0">
              <a:buNone/>
              <a:defRPr/>
            </a:lvl1pPr>
          </a:lstStyle>
          <a:p>
            <a:r>
              <a:rPr lang="en-GB" dirty="0" smtClean="0"/>
              <a:t>Drag picture to placeholder or click icon to add</a:t>
            </a:r>
            <a:endParaRPr/>
          </a:p>
        </p:txBody>
      </p:sp>
      <p:grpSp>
        <p:nvGrpSpPr>
          <p:cNvPr id="8" name="Group 25"/>
          <p:cNvGrpSpPr>
            <a:grpSpLocks noChangeAspect="1"/>
          </p:cNvGrpSpPr>
          <p:nvPr/>
        </p:nvGrpSpPr>
        <p:grpSpPr>
          <a:xfrm>
            <a:off x="2071048" y="1842448"/>
            <a:ext cx="1466879" cy="1676400"/>
            <a:chOff x="1230573" y="1890215"/>
            <a:chExt cx="1444388" cy="1650696"/>
          </a:xfrm>
        </p:grpSpPr>
        <p:sp>
          <p:nvSpPr>
            <p:cNvPr id="27" name="Oval 26"/>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8" name="Oval 27"/>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Oval 28"/>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0" name="Oval 29"/>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156447" y="3114115"/>
            <a:ext cx="3276600" cy="1162050"/>
          </a:xfrm>
        </p:spPr>
        <p:txBody>
          <a:bodyPr tIns="0" bIns="0" anchor="b" anchorCtr="0">
            <a:noAutofit/>
          </a:bodyPr>
          <a:lstStyle>
            <a:lvl1pPr algn="ctr">
              <a:lnSpc>
                <a:spcPts val="4000"/>
              </a:lnSpc>
              <a:defRPr sz="3600">
                <a:solidFill>
                  <a:schemeClr val="bg1"/>
                </a:solidFill>
              </a:defRPr>
            </a:lvl1pPr>
          </a:lstStyle>
          <a:p>
            <a:r>
              <a:rPr lang="en-GB" smtClean="0"/>
              <a:t>Click to edit Master title style</a:t>
            </a:r>
            <a:endParaRPr/>
          </a:p>
        </p:txBody>
      </p:sp>
      <p:sp>
        <p:nvSpPr>
          <p:cNvPr id="3" name="Subtitle 2"/>
          <p:cNvSpPr>
            <a:spLocks noGrp="1"/>
          </p:cNvSpPr>
          <p:nvPr>
            <p:ph type="subTitle" idx="1"/>
          </p:nvPr>
        </p:nvSpPr>
        <p:spPr>
          <a:xfrm>
            <a:off x="1156447" y="4343400"/>
            <a:ext cx="3276600" cy="533400"/>
          </a:xfrm>
        </p:spPr>
        <p:txBody>
          <a:bodyPr tIns="0" bIns="0">
            <a:normAutofit/>
          </a:bodyPr>
          <a:lstStyle>
            <a:lvl1pPr marL="0" indent="0" algn="ctr">
              <a:spcBef>
                <a:spcPct val="0"/>
              </a:spcBef>
              <a:buNone/>
              <a:defRPr sz="1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Section Header">
    <p:spTree>
      <p:nvGrpSpPr>
        <p:cNvPr id="1" name=""/>
        <p:cNvGrpSpPr/>
        <p:nvPr/>
      </p:nvGrpSpPr>
      <p:grpSpPr>
        <a:xfrm>
          <a:off x="0" y="0"/>
          <a:ext cx="0" cy="0"/>
          <a:chOff x="0" y="0"/>
          <a:chExt cx="0" cy="0"/>
        </a:xfrm>
      </p:grpSpPr>
      <p:grpSp>
        <p:nvGrpSpPr>
          <p:cNvPr id="8" name="Group 16"/>
          <p:cNvGrpSpPr/>
          <p:nvPr/>
        </p:nvGrpSpPr>
        <p:grpSpPr>
          <a:xfrm>
            <a:off x="222912" y="1254456"/>
            <a:ext cx="7892388" cy="3918778"/>
            <a:chOff x="222912" y="1254456"/>
            <a:chExt cx="7892388" cy="3918778"/>
          </a:xfrm>
        </p:grpSpPr>
        <p:sp>
          <p:nvSpPr>
            <p:cNvPr id="7" name="Rounded Rectangle 6"/>
            <p:cNvSpPr/>
            <p:nvPr/>
          </p:nvSpPr>
          <p:spPr>
            <a:xfrm>
              <a:off x="1028700" y="1600200"/>
              <a:ext cx="7086600" cy="3474720"/>
            </a:xfrm>
            <a:prstGeom prst="roundRect">
              <a:avLst>
                <a:gd name="adj" fmla="val 312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9"/>
            <p:cNvGrpSpPr/>
            <p:nvPr/>
          </p:nvGrpSpPr>
          <p:grpSpPr>
            <a:xfrm>
              <a:off x="222912" y="1254456"/>
              <a:ext cx="3429000" cy="3918778"/>
              <a:chOff x="1230573" y="1890215"/>
              <a:chExt cx="1444388" cy="1650696"/>
            </a:xfrm>
          </p:grpSpPr>
          <p:sp>
            <p:nvSpPr>
              <p:cNvPr id="11" name="Oval 10"/>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Oval 15"/>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a:xfrm>
            <a:off x="3724182" y="2021541"/>
            <a:ext cx="4200618" cy="1362075"/>
          </a:xfrm>
        </p:spPr>
        <p:txBody>
          <a:bodyPr vert="horz" lIns="91440" tIns="0" rIns="91440" bIns="0" rtlCol="0" anchor="b" anchorCtr="0">
            <a:noAutofit/>
          </a:bodyPr>
          <a:lstStyle>
            <a:lvl1pPr algn="r" defTabSz="914400" rtl="0" eaLnBrk="1" latinLnBrk="0" hangingPunct="1">
              <a:lnSpc>
                <a:spcPts val="4000"/>
              </a:lnSpc>
              <a:spcBef>
                <a:spcPct val="0"/>
              </a:spcBef>
              <a:buNone/>
              <a:defRPr sz="3600" kern="1200">
                <a:solidFill>
                  <a:schemeClr val="bg1"/>
                </a:solidFill>
                <a:latin typeface="+mj-lt"/>
                <a:ea typeface="+mj-ea"/>
                <a:cs typeface="+mj-cs"/>
              </a:defRPr>
            </a:lvl1pPr>
          </a:lstStyle>
          <a:p>
            <a:r>
              <a:rPr lang="en-GB" smtClean="0"/>
              <a:t>Click to edit Master title style</a:t>
            </a:r>
            <a:endParaRPr/>
          </a:p>
        </p:txBody>
      </p:sp>
      <p:sp>
        <p:nvSpPr>
          <p:cNvPr id="3" name="Text Placeholder 2"/>
          <p:cNvSpPr>
            <a:spLocks noGrp="1"/>
          </p:cNvSpPr>
          <p:nvPr>
            <p:ph type="body" idx="1"/>
          </p:nvPr>
        </p:nvSpPr>
        <p:spPr>
          <a:xfrm>
            <a:off x="3321424" y="3388659"/>
            <a:ext cx="4603376" cy="1083328"/>
          </a:xfrm>
        </p:spPr>
        <p:txBody>
          <a:bodyPr vert="horz" lIns="91440" tIns="0" rIns="91440" bIns="0" rtlCol="0">
            <a:normAutofit/>
          </a:bodyPr>
          <a:lstStyle>
            <a:lvl1pPr marL="0" indent="0" algn="r" defTabSz="914400" rtl="0" eaLnBrk="1" latinLnBrk="0" hangingPunct="1">
              <a:spcBef>
                <a:spcPts val="0"/>
              </a:spcBef>
              <a:buClr>
                <a:schemeClr val="accent1"/>
              </a:buClr>
              <a:buSzPct val="130000"/>
              <a:buFont typeface="Wingdings" pitchFamily="2" charset="2"/>
              <a:buNone/>
              <a:defRPr sz="14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a:xfrm>
            <a:off x="6553200" y="6356350"/>
            <a:ext cx="2133600" cy="365125"/>
          </a:xfrm>
        </p:spPr>
        <p:txBody>
          <a:bodyPr/>
          <a:lstStyle/>
          <a:p>
            <a:fld id="{A2F0292D-1797-49A5-8D2D-8D50C72EF3CC}" type="datetimeFigureOut">
              <a:rPr lang="en-US" smtClean="0"/>
              <a:t>14/02/12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267200" y="6356350"/>
            <a:ext cx="609600" cy="365125"/>
          </a:xfrm>
        </p:spPr>
        <p:txBody>
          <a:bodyPr vert="horz" lIns="91440" tIns="45720" rIns="91440" bIns="45720" rtlCol="0" anchor="ctr"/>
          <a:lstStyle>
            <a:lvl1pPr marL="0" algn="ctr" defTabSz="914400" rtl="0" eaLnBrk="1" latinLnBrk="0" hangingPunct="1">
              <a:defRPr sz="900" b="1" kern="1200">
                <a:solidFill>
                  <a:schemeClr val="bg1">
                    <a:lumMod val="75000"/>
                  </a:schemeClr>
                </a:solidFill>
                <a:latin typeface="+mn-lt"/>
                <a:ea typeface="+mn-ea"/>
                <a:cs typeface="+mn-cs"/>
              </a:defRPr>
            </a:lvl1pPr>
          </a:lstStyle>
          <a:p>
            <a:fld id="{D6CC888B-D9F9-4E54-B722-F151A9F45E95}"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grpSp>
        <p:nvGrpSpPr>
          <p:cNvPr id="8" name="Group 13"/>
          <p:cNvGrpSpPr/>
          <p:nvPr/>
        </p:nvGrpSpPr>
        <p:grpSpPr>
          <a:xfrm>
            <a:off x="7418696" y="457200"/>
            <a:ext cx="914400" cy="914400"/>
            <a:chOff x="842682" y="2971800"/>
            <a:chExt cx="914400" cy="914400"/>
          </a:xfrm>
        </p:grpSpPr>
        <p:sp>
          <p:nvSpPr>
            <p:cNvPr id="15" name="Rounded Rectangle 14"/>
            <p:cNvSpPr/>
            <p:nvPr/>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10"/>
            <p:cNvGrpSpPr>
              <a:grpSpLocks noChangeAspect="1"/>
            </p:cNvGrpSpPr>
            <p:nvPr/>
          </p:nvGrpSpPr>
          <p:grpSpPr>
            <a:xfrm>
              <a:off x="948372" y="3034353"/>
              <a:ext cx="700732" cy="800823"/>
              <a:chOff x="1230573" y="1890215"/>
              <a:chExt cx="1444388" cy="1650696"/>
            </a:xfrm>
          </p:grpSpPr>
          <p:sp>
            <p:nvSpPr>
              <p:cNvPr id="17" name="Oval 16"/>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a:xfrm>
            <a:off x="744070" y="224118"/>
            <a:ext cx="4800600" cy="886968"/>
          </a:xfrm>
        </p:spPr>
        <p:txBody>
          <a:bodyPr lIns="45720"/>
          <a:lstStyle/>
          <a:p>
            <a:r>
              <a:rPr lang="en-GB" smtClean="0"/>
              <a:t>Click to edit Master title style</a:t>
            </a:r>
            <a:endParaRPr/>
          </a:p>
        </p:txBody>
      </p:sp>
      <p:sp>
        <p:nvSpPr>
          <p:cNvPr id="3" name="Content Placeholder 2"/>
          <p:cNvSpPr>
            <a:spLocks noGrp="1"/>
          </p:cNvSpPr>
          <p:nvPr>
            <p:ph sz="half" idx="1"/>
          </p:nvPr>
        </p:nvSpPr>
        <p:spPr>
          <a:xfrm>
            <a:off x="752474" y="1600200"/>
            <a:ext cx="3703320" cy="4525963"/>
          </a:xfrm>
        </p:spPr>
        <p:txBody>
          <a:bodyPr lIns="45720"/>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661647" y="1600200"/>
            <a:ext cx="3703320" cy="4525963"/>
          </a:xfrm>
        </p:spPr>
        <p:txBody>
          <a:bodyPr lIns="45720"/>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A2F0292D-1797-49A5-8D2D-8D50C72EF3CC}" type="datetimeFigureOut">
              <a:rPr lang="en-US" smtClean="0"/>
              <a:t>14/02/12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321040" y="363071"/>
            <a:ext cx="609600" cy="365125"/>
          </a:xfrm>
        </p:spPr>
        <p:txBody>
          <a:bodyPr/>
          <a:lstStyle/>
          <a:p>
            <a:fld id="{D6CC888B-D9F9-4E54-B722-F151A9F45E95}"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40664" y="228600"/>
            <a:ext cx="4800600" cy="886968"/>
          </a:xfrm>
        </p:spPr>
        <p:txBody>
          <a:bodyPr vert="horz" lIns="45720" tIns="45720" rIns="91440" bIns="45720" rtlCol="0" anchor="b" anchorCtr="0">
            <a:noAutofit/>
          </a:bodyPr>
          <a:lstStyle>
            <a:lvl1pPr algn="l" defTabSz="914400" rtl="0" eaLnBrk="1" latinLnBrk="0" hangingPunct="1">
              <a:spcBef>
                <a:spcPct val="0"/>
              </a:spcBef>
              <a:buNone/>
              <a:defRPr sz="2800" kern="1200">
                <a:solidFill>
                  <a:schemeClr val="accent1"/>
                </a:solidFill>
                <a:latin typeface="+mj-lt"/>
                <a:ea typeface="+mj-ea"/>
                <a:cs typeface="+mj-cs"/>
              </a:defRPr>
            </a:lvl1pPr>
          </a:lstStyle>
          <a:p>
            <a:r>
              <a:rPr lang="en-GB" smtClean="0"/>
              <a:t>Click to edit Master title style</a:t>
            </a:r>
            <a:endParaRPr/>
          </a:p>
        </p:txBody>
      </p:sp>
      <p:sp>
        <p:nvSpPr>
          <p:cNvPr id="3" name="Text Placeholder 2"/>
          <p:cNvSpPr>
            <a:spLocks noGrp="1"/>
          </p:cNvSpPr>
          <p:nvPr>
            <p:ph type="body" idx="1"/>
          </p:nvPr>
        </p:nvSpPr>
        <p:spPr>
          <a:xfrm>
            <a:off x="771212" y="1548761"/>
            <a:ext cx="3657600" cy="274320"/>
          </a:xfrm>
          <a:prstGeom prst="roundRect">
            <a:avLst>
              <a:gd name="adj" fmla="val 3116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914400" rtl="0" eaLnBrk="1" latinLnBrk="0" hangingPunct="1">
              <a:spcBef>
                <a:spcPct val="0"/>
              </a:spcBef>
              <a:buNone/>
              <a:defRPr sz="1400" kern="1200">
                <a:solidFill>
                  <a:schemeClr val="l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748352" y="2021456"/>
            <a:ext cx="3703320" cy="4106294"/>
          </a:xfrm>
        </p:spPr>
        <p:txBody>
          <a:bodyPr lIns="45720"/>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681533" y="1548761"/>
            <a:ext cx="3657600" cy="274320"/>
          </a:xfrm>
          <a:prstGeom prst="roundRect">
            <a:avLst>
              <a:gd name="adj" fmla="val 3405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914400" rtl="0" eaLnBrk="1" latinLnBrk="0" hangingPunct="1">
              <a:spcBef>
                <a:spcPct val="0"/>
              </a:spcBef>
              <a:buNone/>
              <a:defRPr sz="1400" kern="1200">
                <a:solidFill>
                  <a:schemeClr val="l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58673" y="2019869"/>
            <a:ext cx="3703320" cy="4106294"/>
          </a:xfrm>
        </p:spPr>
        <p:txBody>
          <a:bodyPr lIns="45720"/>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A2F0292D-1797-49A5-8D2D-8D50C72EF3CC}" type="datetimeFigureOut">
              <a:rPr lang="en-US" smtClean="0"/>
              <a:t>14/02/12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8321729" y="365760"/>
            <a:ext cx="609600" cy="365125"/>
          </a:xfrm>
        </p:spPr>
        <p:txBody>
          <a:bodyPr vert="horz" lIns="91440" tIns="45720" rIns="91440" bIns="45720" rtlCol="0" anchor="ctr"/>
          <a:lstStyle>
            <a:lvl1pPr marL="0" algn="l" defTabSz="914400" rtl="0" eaLnBrk="1" latinLnBrk="0" hangingPunct="1">
              <a:defRPr sz="1800" b="1" kern="1200">
                <a:solidFill>
                  <a:schemeClr val="accent1"/>
                </a:solidFill>
                <a:latin typeface="+mn-lt"/>
                <a:ea typeface="+mn-ea"/>
                <a:cs typeface="+mn-cs"/>
              </a:defRPr>
            </a:lvl1pPr>
          </a:lstStyle>
          <a:p>
            <a:fld id="{D6CC888B-D9F9-4E54-B722-F151A9F45E95}" type="slidenum">
              <a:rPr lang="en-US" smtClean="0"/>
              <a:t>‹#›</a:t>
            </a:fld>
            <a:endParaRPr lang="en-US" dirty="0"/>
          </a:p>
        </p:txBody>
      </p:sp>
      <p:grpSp>
        <p:nvGrpSpPr>
          <p:cNvPr id="10" name="Group 15"/>
          <p:cNvGrpSpPr/>
          <p:nvPr/>
        </p:nvGrpSpPr>
        <p:grpSpPr>
          <a:xfrm>
            <a:off x="7418696" y="457200"/>
            <a:ext cx="914400" cy="914400"/>
            <a:chOff x="842682" y="2971800"/>
            <a:chExt cx="914400" cy="914400"/>
          </a:xfrm>
        </p:grpSpPr>
        <p:sp>
          <p:nvSpPr>
            <p:cNvPr id="17" name="Rounded Rectangle 16"/>
            <p:cNvSpPr/>
            <p:nvPr/>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a:grpSpLocks noChangeAspect="1"/>
            </p:cNvGrpSpPr>
            <p:nvPr/>
          </p:nvGrpSpPr>
          <p:grpSpPr>
            <a:xfrm>
              <a:off x="948372" y="3034353"/>
              <a:ext cx="700732" cy="800823"/>
              <a:chOff x="1230573" y="1890215"/>
              <a:chExt cx="1444388" cy="1650696"/>
            </a:xfrm>
          </p:grpSpPr>
          <p:sp>
            <p:nvSpPr>
              <p:cNvPr id="19" name="Oval 18"/>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2" name="Oval 21"/>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40664" y="228600"/>
            <a:ext cx="4800600" cy="886968"/>
          </a:xfrm>
        </p:spPr>
        <p:txBody>
          <a:bodyPr vert="horz" lIns="45720" tIns="45720" rIns="91440" bIns="45720" rtlCol="0" anchor="b" anchorCtr="0">
            <a:noAutofit/>
          </a:bodyPr>
          <a:lstStyle>
            <a:lvl1pPr algn="l" defTabSz="914400" rtl="0" eaLnBrk="1" latinLnBrk="0" hangingPunct="1">
              <a:spcBef>
                <a:spcPct val="0"/>
              </a:spcBef>
              <a:buNone/>
              <a:defRPr sz="2800" kern="1200">
                <a:solidFill>
                  <a:schemeClr val="accent1"/>
                </a:solidFill>
                <a:latin typeface="+mj-lt"/>
                <a:ea typeface="+mj-ea"/>
                <a:cs typeface="+mj-cs"/>
              </a:defRPr>
            </a:lvl1pPr>
          </a:lstStyle>
          <a:p>
            <a:r>
              <a:rPr lang="en-GB" smtClean="0"/>
              <a:t>Click to edit Master title style</a:t>
            </a:r>
            <a:endParaRPr/>
          </a:p>
        </p:txBody>
      </p:sp>
      <p:sp>
        <p:nvSpPr>
          <p:cNvPr id="3" name="Date Placeholder 2"/>
          <p:cNvSpPr>
            <a:spLocks noGrp="1"/>
          </p:cNvSpPr>
          <p:nvPr>
            <p:ph type="dt" sz="half" idx="10"/>
          </p:nvPr>
        </p:nvSpPr>
        <p:spPr/>
        <p:txBody>
          <a:bodyPr/>
          <a:lstStyle/>
          <a:p>
            <a:fld id="{A2F0292D-1797-49A5-8D2D-8D50C72EF3CC}" type="datetimeFigureOut">
              <a:rPr lang="en-US" smtClean="0"/>
              <a:t>14/02/12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8321040" y="365760"/>
            <a:ext cx="609600" cy="365125"/>
          </a:xfrm>
        </p:spPr>
        <p:txBody>
          <a:bodyPr/>
          <a:lstStyle/>
          <a:p>
            <a:fld id="{D6CC888B-D9F9-4E54-B722-F151A9F45E95}" type="slidenum">
              <a:rPr lang="en-US" smtClean="0"/>
              <a:t>‹#›</a:t>
            </a:fld>
            <a:endParaRPr lang="en-US" dirty="0"/>
          </a:p>
        </p:txBody>
      </p:sp>
      <p:grpSp>
        <p:nvGrpSpPr>
          <p:cNvPr id="6" name="Group 8"/>
          <p:cNvGrpSpPr/>
          <p:nvPr/>
        </p:nvGrpSpPr>
        <p:grpSpPr>
          <a:xfrm>
            <a:off x="7418696" y="457200"/>
            <a:ext cx="914400" cy="914400"/>
            <a:chOff x="842682" y="2971800"/>
            <a:chExt cx="914400" cy="914400"/>
          </a:xfrm>
        </p:grpSpPr>
        <p:sp>
          <p:nvSpPr>
            <p:cNvPr id="10" name="Rounded Rectangle 9"/>
            <p:cNvSpPr/>
            <p:nvPr/>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10"/>
            <p:cNvGrpSpPr>
              <a:grpSpLocks noChangeAspect="1"/>
            </p:cNvGrpSpPr>
            <p:nvPr/>
          </p:nvGrpSpPr>
          <p:grpSpPr>
            <a:xfrm>
              <a:off x="948372" y="3034353"/>
              <a:ext cx="700732" cy="800823"/>
              <a:chOff x="1230573" y="1890215"/>
              <a:chExt cx="1444388" cy="1650696"/>
            </a:xfrm>
          </p:grpSpPr>
          <p:sp>
            <p:nvSpPr>
              <p:cNvPr id="12" name="Oval 11"/>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F0292D-1797-49A5-8D2D-8D50C72EF3CC}" type="datetimeFigureOut">
              <a:rPr lang="en-US" smtClean="0"/>
              <a:t>14/02/12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8321040" y="365760"/>
            <a:ext cx="609600" cy="365125"/>
          </a:xfrm>
        </p:spPr>
        <p:txBody>
          <a:bodyPr/>
          <a:lstStyle/>
          <a:p>
            <a:fld id="{D6CC888B-D9F9-4E54-B722-F151A9F45E95}" type="slidenum">
              <a:rPr lang="en-US" smtClean="0"/>
              <a:t>‹#›</a:t>
            </a:fld>
            <a:endParaRPr lang="en-US" dirty="0"/>
          </a:p>
        </p:txBody>
      </p:sp>
      <p:grpSp>
        <p:nvGrpSpPr>
          <p:cNvPr id="5" name="Group 7"/>
          <p:cNvGrpSpPr/>
          <p:nvPr/>
        </p:nvGrpSpPr>
        <p:grpSpPr>
          <a:xfrm>
            <a:off x="7418696" y="457200"/>
            <a:ext cx="914400" cy="914400"/>
            <a:chOff x="842682" y="2971800"/>
            <a:chExt cx="914400" cy="914400"/>
          </a:xfrm>
        </p:grpSpPr>
        <p:sp>
          <p:nvSpPr>
            <p:cNvPr id="9" name="Rounded Rectangle 8"/>
            <p:cNvSpPr/>
            <p:nvPr/>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6" name="Group 10"/>
            <p:cNvGrpSpPr>
              <a:grpSpLocks noChangeAspect="1"/>
            </p:cNvGrpSpPr>
            <p:nvPr/>
          </p:nvGrpSpPr>
          <p:grpSpPr>
            <a:xfrm>
              <a:off x="948372" y="3034353"/>
              <a:ext cx="700732" cy="800823"/>
              <a:chOff x="1230573" y="1890215"/>
              <a:chExt cx="1444388" cy="1650696"/>
            </a:xfrm>
          </p:grpSpPr>
          <p:sp>
            <p:nvSpPr>
              <p:cNvPr id="11" name="Oval 10"/>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Oval 11"/>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8999" y="304800"/>
            <a:ext cx="4948269" cy="719424"/>
          </a:xfrm>
        </p:spPr>
        <p:txBody>
          <a:bodyPr anchor="b"/>
          <a:lstStyle>
            <a:lvl1pPr algn="l">
              <a:defRPr sz="2200" b="0"/>
            </a:lvl1pPr>
          </a:lstStyle>
          <a:p>
            <a:r>
              <a:rPr lang="en-GB" smtClean="0"/>
              <a:t>Click to edit Master title style</a:t>
            </a:r>
            <a:endParaRPr/>
          </a:p>
        </p:txBody>
      </p:sp>
      <p:sp>
        <p:nvSpPr>
          <p:cNvPr id="3" name="Content Placeholder 2"/>
          <p:cNvSpPr>
            <a:spLocks noGrp="1"/>
          </p:cNvSpPr>
          <p:nvPr>
            <p:ph idx="1"/>
          </p:nvPr>
        </p:nvSpPr>
        <p:spPr>
          <a:xfrm>
            <a:off x="3418113" y="2292824"/>
            <a:ext cx="4959126" cy="3833339"/>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3429000" y="1160463"/>
            <a:ext cx="4948269" cy="9540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2F0292D-1797-49A5-8D2D-8D50C72EF3CC}" type="datetimeFigureOut">
              <a:rPr lang="en-US" smtClean="0"/>
              <a:t>14/02/12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CC888B-D9F9-4E54-B722-F151A9F45E95}"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900" b="1">
                <a:solidFill>
                  <a:schemeClr val="bg1">
                    <a:lumMod val="75000"/>
                  </a:schemeClr>
                </a:solidFill>
              </a:defRPr>
            </a:lvl1pPr>
          </a:lstStyle>
          <a:p>
            <a:fld id="{A2F0292D-1797-49A5-8D2D-8D50C72EF3CC}" type="datetimeFigureOut">
              <a:rPr lang="en-US" smtClean="0"/>
              <a:t>14/02/12</a:t>
            </a:fld>
            <a:endParaRPr lang="en-US" dirty="0"/>
          </a:p>
        </p:txBody>
      </p:sp>
      <p:sp>
        <p:nvSpPr>
          <p:cNvPr id="2" name="Title Placeholder 1"/>
          <p:cNvSpPr>
            <a:spLocks noGrp="1"/>
          </p:cNvSpPr>
          <p:nvPr>
            <p:ph type="title"/>
          </p:nvPr>
        </p:nvSpPr>
        <p:spPr>
          <a:xfrm>
            <a:off x="3429000" y="685800"/>
            <a:ext cx="4948238" cy="886968"/>
          </a:xfrm>
          <a:prstGeom prst="rect">
            <a:avLst/>
          </a:prstGeom>
        </p:spPr>
        <p:txBody>
          <a:bodyPr vert="horz" lIns="91440" tIns="45720" rIns="91440" bIns="45720" rtlCol="0" anchor="b" anchorCtr="0">
            <a:noAutofit/>
          </a:bodyPr>
          <a:lstStyle/>
          <a:p>
            <a:r>
              <a:rPr lang="en-GB" smtClean="0"/>
              <a:t>Click to edit Master title style</a:t>
            </a:r>
            <a:endParaRPr/>
          </a:p>
        </p:txBody>
      </p:sp>
      <p:sp>
        <p:nvSpPr>
          <p:cNvPr id="3" name="Text Placeholder 2"/>
          <p:cNvSpPr>
            <a:spLocks noGrp="1"/>
          </p:cNvSpPr>
          <p:nvPr>
            <p:ph type="body" idx="1"/>
          </p:nvPr>
        </p:nvSpPr>
        <p:spPr>
          <a:xfrm>
            <a:off x="3429000" y="2020888"/>
            <a:ext cx="4946602" cy="4105275"/>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Footer Placeholder 4"/>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900" b="1">
                <a:solidFill>
                  <a:schemeClr val="bg1">
                    <a:lumMod val="75000"/>
                  </a:schemeClr>
                </a:solidFill>
              </a:defRPr>
            </a:lvl1pPr>
          </a:lstStyle>
          <a:p>
            <a:endParaRPr lang="en-US" dirty="0"/>
          </a:p>
        </p:txBody>
      </p:sp>
      <p:sp>
        <p:nvSpPr>
          <p:cNvPr id="6" name="Slide Number Placeholder 5"/>
          <p:cNvSpPr>
            <a:spLocks noGrp="1"/>
          </p:cNvSpPr>
          <p:nvPr>
            <p:ph type="sldNum" sz="quarter" idx="4"/>
          </p:nvPr>
        </p:nvSpPr>
        <p:spPr>
          <a:xfrm>
            <a:off x="1752600" y="2877671"/>
            <a:ext cx="609600" cy="365125"/>
          </a:xfrm>
          <a:prstGeom prst="rect">
            <a:avLst/>
          </a:prstGeom>
        </p:spPr>
        <p:txBody>
          <a:bodyPr vert="horz" lIns="91440" tIns="45720" rIns="91440" bIns="45720" rtlCol="0" anchor="ctr"/>
          <a:lstStyle>
            <a:lvl1pPr algn="l">
              <a:defRPr sz="1800" b="1">
                <a:solidFill>
                  <a:schemeClr val="accent1"/>
                </a:solidFill>
              </a:defRPr>
            </a:lvl1pPr>
          </a:lstStyle>
          <a:p>
            <a:fld id="{D6CC888B-D9F9-4E54-B722-F151A9F45E95}" type="slidenum">
              <a:rPr lang="en-US" smtClean="0"/>
              <a:t>‹#›</a:t>
            </a:fld>
            <a:endParaRPr lang="en-US" dirty="0"/>
          </a:p>
        </p:txBody>
      </p:sp>
      <p:grpSp>
        <p:nvGrpSpPr>
          <p:cNvPr id="7" name="Group 18"/>
          <p:cNvGrpSpPr/>
          <p:nvPr/>
        </p:nvGrpSpPr>
        <p:grpSpPr>
          <a:xfrm>
            <a:off x="842682" y="2971800"/>
            <a:ext cx="914400" cy="914400"/>
            <a:chOff x="842682" y="2971800"/>
            <a:chExt cx="914400" cy="914400"/>
          </a:xfrm>
        </p:grpSpPr>
        <p:sp>
          <p:nvSpPr>
            <p:cNvPr id="8" name="Rounded Rectangle 7"/>
            <p:cNvSpPr/>
            <p:nvPr userDrawn="1"/>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10"/>
            <p:cNvGrpSpPr>
              <a:grpSpLocks noChangeAspect="1"/>
            </p:cNvGrpSpPr>
            <p:nvPr userDrawn="1"/>
          </p:nvGrpSpPr>
          <p:grpSpPr>
            <a:xfrm>
              <a:off x="948372" y="3034352"/>
              <a:ext cx="700732" cy="800822"/>
              <a:chOff x="1230573" y="1890215"/>
              <a:chExt cx="1444388" cy="1650696"/>
            </a:xfrm>
          </p:grpSpPr>
          <p:sp>
            <p:nvSpPr>
              <p:cNvPr id="12" name="Oval 11"/>
              <p:cNvSpPr/>
              <p:nvPr userDrawn="1"/>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userDrawn="1"/>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userDrawn="1"/>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userDrawn="1"/>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Lst>
  <p:txStyles>
    <p:titleStyle>
      <a:lvl1pPr algn="l" defTabSz="914400" rtl="0" eaLnBrk="1" latinLnBrk="0" hangingPunct="1">
        <a:spcBef>
          <a:spcPct val="0"/>
        </a:spcBef>
        <a:buNone/>
        <a:defRPr sz="28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1pPr>
      <a:lvl2pPr marL="457200" indent="-228600" algn="l" defTabSz="914400" rtl="0" eaLnBrk="1" latinLnBrk="0" hangingPunct="1">
        <a:spcBef>
          <a:spcPts val="600"/>
        </a:spcBef>
        <a:buClr>
          <a:schemeClr val="accent2"/>
        </a:buClr>
        <a:buSzPct val="130000"/>
        <a:buFont typeface="Wingdings" pitchFamily="2" charset="2"/>
        <a:buChar char="§"/>
        <a:defRPr sz="1800" kern="1200">
          <a:solidFill>
            <a:schemeClr val="tx1">
              <a:lumMod val="75000"/>
              <a:lumOff val="25000"/>
            </a:schemeClr>
          </a:solidFill>
          <a:latin typeface="+mn-lt"/>
          <a:ea typeface="+mn-ea"/>
          <a:cs typeface="+mn-cs"/>
        </a:defRPr>
      </a:lvl2pPr>
      <a:lvl3pPr marL="685800" indent="-228600" algn="l" defTabSz="914400" rtl="0" eaLnBrk="1" latinLnBrk="0" hangingPunct="1">
        <a:spcBef>
          <a:spcPts val="6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3pPr>
      <a:lvl4pPr marL="914400" indent="-228600" algn="l" defTabSz="914400" rtl="0" eaLnBrk="1" latinLnBrk="0" hangingPunct="1">
        <a:spcBef>
          <a:spcPts val="600"/>
        </a:spcBef>
        <a:buClr>
          <a:schemeClr val="accent2"/>
        </a:buClr>
        <a:buSzPct val="130000"/>
        <a:buFont typeface="Wingdings" pitchFamily="2" charset="2"/>
        <a:buChar char="§"/>
        <a:defRPr sz="1800" kern="1200">
          <a:solidFill>
            <a:schemeClr val="tx1">
              <a:lumMod val="75000"/>
              <a:lumOff val="25000"/>
            </a:schemeClr>
          </a:solidFill>
          <a:latin typeface="+mn-lt"/>
          <a:ea typeface="+mn-ea"/>
          <a:cs typeface="+mn-cs"/>
        </a:defRPr>
      </a:lvl4pPr>
      <a:lvl5pPr marL="1143000" indent="-228600" algn="l" defTabSz="914400" rtl="0" eaLnBrk="1" latinLnBrk="0" hangingPunct="1">
        <a:spcBef>
          <a:spcPts val="6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5pPr>
      <a:lvl6pPr marL="1377950" indent="-228600" algn="l" defTabSz="914400" rtl="0" eaLnBrk="1" latinLnBrk="0" hangingPunct="1">
        <a:spcBef>
          <a:spcPct val="20000"/>
        </a:spcBef>
        <a:buClr>
          <a:schemeClr val="accent2"/>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6pPr>
      <a:lvl7pPr marL="1603375" indent="-228600" algn="l" defTabSz="914400" rtl="0" eaLnBrk="1" latinLnBrk="0" hangingPunct="1">
        <a:spcBef>
          <a:spcPct val="20000"/>
        </a:spcBef>
        <a:buClr>
          <a:schemeClr val="accent1"/>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7pPr>
      <a:lvl8pPr marL="1828800" indent="-227013" algn="l" defTabSz="914400" rtl="0" eaLnBrk="1" latinLnBrk="0" hangingPunct="1">
        <a:spcBef>
          <a:spcPct val="20000"/>
        </a:spcBef>
        <a:buClr>
          <a:schemeClr val="accent2"/>
        </a:buClr>
        <a:buSzPct val="130000"/>
        <a:buFont typeface="Wingdings" pitchFamily="2" charset="2"/>
        <a:buChar char="§"/>
        <a:defRPr lang="en-US" sz="1800" kern="1200" dirty="0" smtClean="0">
          <a:solidFill>
            <a:schemeClr val="tx1">
              <a:lumMod val="75000"/>
              <a:lumOff val="25000"/>
            </a:schemeClr>
          </a:solidFill>
          <a:latin typeface="+mn-lt"/>
          <a:ea typeface="+mn-ea"/>
          <a:cs typeface="+mn-cs"/>
        </a:defRPr>
      </a:lvl8pPr>
      <a:lvl9pPr marL="2055813" indent="-227013" algn="l" defTabSz="914400" rtl="0" eaLnBrk="1" latinLnBrk="0" hangingPunct="1">
        <a:spcBef>
          <a:spcPct val="20000"/>
        </a:spcBef>
        <a:buClr>
          <a:schemeClr val="accent1"/>
        </a:buClr>
        <a:buSzPct val="130000"/>
        <a:buFont typeface="Wingdings" pitchFamily="2"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2.jpeg"/><Relationship Id="rId5" Type="http://schemas.openxmlformats.org/officeDocument/2006/relationships/image" Target="../media/image23.gif"/><Relationship Id="rId1" Type="http://schemas.openxmlformats.org/officeDocument/2006/relationships/slideLayout" Target="../slideLayouts/slideLayout13.xml"/><Relationship Id="rId2"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image" Target="../media/image26.jpeg"/><Relationship Id="rId5" Type="http://schemas.openxmlformats.org/officeDocument/2006/relationships/image" Target="../media/image27.jpeg"/><Relationship Id="rId1" Type="http://schemas.openxmlformats.org/officeDocument/2006/relationships/slideLayout" Target="../slideLayouts/slideLayout13.xml"/><Relationship Id="rId2" Type="http://schemas.openxmlformats.org/officeDocument/2006/relationships/image" Target="../media/image2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2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2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3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3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32.jpg"/></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package" Target="../embeddings/Microsoft_Word_Document1.docx"/><Relationship Id="rId5" Type="http://schemas.openxmlformats.org/officeDocument/2006/relationships/image" Target="../media/image33.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34.jpeg"/><Relationship Id="rId3" Type="http://schemas.openxmlformats.org/officeDocument/2006/relationships/image" Target="../media/image3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0.jpeg"/><Relationship Id="rId6" Type="http://schemas.openxmlformats.org/officeDocument/2006/relationships/image" Target="../media/image11.jpeg"/><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5" Type="http://schemas.openxmlformats.org/officeDocument/2006/relationships/image" Target="../media/image15.jpeg"/><Relationship Id="rId1" Type="http://schemas.openxmlformats.org/officeDocument/2006/relationships/slideLayout" Target="../slideLayouts/slideLayout13.xml"/><Relationship Id="rId2"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6.gif"/><Relationship Id="rId4" Type="http://schemas.openxmlformats.org/officeDocument/2006/relationships/image" Target="../media/image17.png"/><Relationship Id="rId5" Type="http://schemas.openxmlformats.org/officeDocument/2006/relationships/image" Target="../media/image18.gif"/><Relationship Id="rId6" Type="http://schemas.openxmlformats.org/officeDocument/2006/relationships/image" Target="../media/image19.png"/><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Hingaia Peninsula School</a:t>
            </a:r>
            <a:endParaRPr lang="en-US" dirty="0"/>
          </a:p>
        </p:txBody>
      </p:sp>
      <p:sp>
        <p:nvSpPr>
          <p:cNvPr id="3" name="Subtitle 2"/>
          <p:cNvSpPr>
            <a:spLocks noGrp="1"/>
          </p:cNvSpPr>
          <p:nvPr>
            <p:ph type="subTitle" idx="1"/>
          </p:nvPr>
        </p:nvSpPr>
        <p:spPr>
          <a:xfrm>
            <a:off x="4676648" y="4425576"/>
            <a:ext cx="3273552" cy="530352"/>
          </a:xfrm>
        </p:spPr>
        <p:txBody>
          <a:bodyPr>
            <a:normAutofit/>
          </a:bodyPr>
          <a:lstStyle/>
          <a:p>
            <a:r>
              <a:rPr lang="en-US" sz="2800" b="1" dirty="0" smtClean="0"/>
              <a:t>Learning Studios</a:t>
            </a:r>
            <a:endParaRPr lang="en-US" sz="2800" b="1" dirty="0"/>
          </a:p>
        </p:txBody>
      </p:sp>
      <p:pic>
        <p:nvPicPr>
          <p:cNvPr id="5" name="Picture 4" descr="Cross Section Through Learning Studio 2.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5804" y="3384922"/>
            <a:ext cx="2969296" cy="988219"/>
          </a:xfrm>
          <a:prstGeom prst="rect">
            <a:avLst/>
          </a:prstGeom>
        </p:spPr>
      </p:pic>
    </p:spTree>
    <p:extLst>
      <p:ext uri="{BB962C8B-B14F-4D97-AF65-F5344CB8AC3E}">
        <p14:creationId xmlns:p14="http://schemas.microsoft.com/office/powerpoint/2010/main" val="28589392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Spaces</a:t>
            </a:r>
            <a:endParaRPr lang="en-US" dirty="0"/>
          </a:p>
        </p:txBody>
      </p:sp>
      <p:sp>
        <p:nvSpPr>
          <p:cNvPr id="3" name="Text Placeholder 2"/>
          <p:cNvSpPr>
            <a:spLocks noGrp="1"/>
          </p:cNvSpPr>
          <p:nvPr>
            <p:ph type="body" sz="half" idx="2"/>
          </p:nvPr>
        </p:nvSpPr>
        <p:spPr/>
        <p:txBody>
          <a:bodyPr/>
          <a:lstStyle/>
          <a:p>
            <a:r>
              <a:rPr lang="en-US" dirty="0" smtClean="0"/>
              <a:t>Using a variety of tools for a variety of purposes to enhance learning across disciples and using differing pedagogies</a:t>
            </a:r>
            <a:endParaRPr lang="en-US" dirty="0"/>
          </a:p>
        </p:txBody>
      </p:sp>
      <p:pic>
        <p:nvPicPr>
          <p:cNvPr id="21" name="Picture Placeholder 20" descr="ipad-and-ipod-touch.png"/>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l="-3953" r="-3953"/>
          <a:stretch>
            <a:fillRect/>
          </a:stretch>
        </p:blipFill>
        <p:spPr/>
      </p:pic>
      <p:pic>
        <p:nvPicPr>
          <p:cNvPr id="27" name="Picture Placeholder 26" descr="apps_ring.jpeg"/>
          <p:cNvPicPr>
            <a:picLocks noGrp="1" noChangeAspect="1"/>
          </p:cNvPicPr>
          <p:nvPr>
            <p:ph type="pic" sz="quarter" idx="17"/>
          </p:nvPr>
        </p:nvPicPr>
        <p:blipFill>
          <a:blip r:embed="rId3">
            <a:extLst>
              <a:ext uri="{28A0092B-C50C-407E-A947-70E740481C1C}">
                <a14:useLocalDpi xmlns:a14="http://schemas.microsoft.com/office/drawing/2010/main" val="0"/>
              </a:ext>
            </a:extLst>
          </a:blip>
          <a:srcRect l="-2245" r="-2245"/>
          <a:stretch>
            <a:fillRect/>
          </a:stretch>
        </p:blipFill>
        <p:spPr/>
      </p:pic>
      <p:pic>
        <p:nvPicPr>
          <p:cNvPr id="25" name="Picture Placeholder 24" descr="Digital_Blooms.jpeg"/>
          <p:cNvPicPr>
            <a:picLocks noGrp="1" noChangeAspect="1"/>
          </p:cNvPicPr>
          <p:nvPr>
            <p:ph type="pic" sz="quarter" idx="14"/>
          </p:nvPr>
        </p:nvPicPr>
        <p:blipFill>
          <a:blip r:embed="rId4" cstate="print">
            <a:extLst>
              <a:ext uri="{28A0092B-C50C-407E-A947-70E740481C1C}">
                <a14:useLocalDpi xmlns:a14="http://schemas.microsoft.com/office/drawing/2010/main" val="0"/>
              </a:ext>
            </a:extLst>
          </a:blip>
          <a:srcRect t="-9513" b="-9513"/>
          <a:stretch>
            <a:fillRect/>
          </a:stretch>
        </p:blipFill>
        <p:spPr/>
      </p:pic>
      <p:pic>
        <p:nvPicPr>
          <p:cNvPr id="26" name="Picture Placeholder 25" descr="logo.gif"/>
          <p:cNvPicPr>
            <a:picLocks noGrp="1" noChangeAspect="1"/>
          </p:cNvPicPr>
          <p:nvPr>
            <p:ph type="pic" sz="quarter" idx="15"/>
          </p:nvPr>
        </p:nvPicPr>
        <p:blipFill>
          <a:blip r:embed="rId5">
            <a:extLst>
              <a:ext uri="{28A0092B-C50C-407E-A947-70E740481C1C}">
                <a14:useLocalDpi xmlns:a14="http://schemas.microsoft.com/office/drawing/2010/main" val="0"/>
              </a:ext>
            </a:extLst>
          </a:blip>
          <a:srcRect t="-106120" b="-106120"/>
          <a:stretch>
            <a:fillRect/>
          </a:stretch>
        </p:blipFill>
        <p:spPr/>
      </p:pic>
    </p:spTree>
    <p:extLst>
      <p:ext uri="{BB962C8B-B14F-4D97-AF65-F5344CB8AC3E}">
        <p14:creationId xmlns:p14="http://schemas.microsoft.com/office/powerpoint/2010/main" val="2925204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Furniture</a:t>
            </a:r>
            <a:endParaRPr lang="en-US" dirty="0"/>
          </a:p>
        </p:txBody>
      </p:sp>
      <p:sp>
        <p:nvSpPr>
          <p:cNvPr id="3" name="Text Placeholder 2"/>
          <p:cNvSpPr>
            <a:spLocks noGrp="1"/>
          </p:cNvSpPr>
          <p:nvPr>
            <p:ph type="body" sz="half" idx="2"/>
          </p:nvPr>
        </p:nvSpPr>
        <p:spPr/>
        <p:txBody>
          <a:bodyPr/>
          <a:lstStyle/>
          <a:p>
            <a:r>
              <a:rPr lang="en-US" dirty="0" smtClean="0"/>
              <a:t>Agile furniture that encourages collaboration, allows children to move and choose the seating that suits their learning best</a:t>
            </a:r>
            <a:endParaRPr lang="en-US" dirty="0"/>
          </a:p>
        </p:txBody>
      </p:sp>
      <p:pic>
        <p:nvPicPr>
          <p:cNvPr id="10" name="Picture Placeholder 9" descr="Mata-Red-Archit-raised.jpeg"/>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36773" r="-36773"/>
          <a:stretch>
            <a:fillRect/>
          </a:stretch>
        </p:blipFill>
        <p:spPr/>
      </p:pic>
      <p:pic>
        <p:nvPicPr>
          <p:cNvPr id="11" name="Picture Placeholder 10" descr="6_169.jpeg"/>
          <p:cNvPicPr>
            <a:picLocks noGrp="1" noChangeAspect="1"/>
          </p:cNvPicPr>
          <p:nvPr>
            <p:ph type="pic" sz="quarter" idx="15"/>
          </p:nvPr>
        </p:nvPicPr>
        <p:blipFill>
          <a:blip r:embed="rId3">
            <a:extLst>
              <a:ext uri="{28A0092B-C50C-407E-A947-70E740481C1C}">
                <a14:useLocalDpi xmlns:a14="http://schemas.microsoft.com/office/drawing/2010/main" val="0"/>
              </a:ext>
            </a:extLst>
          </a:blip>
          <a:srcRect l="-32157" r="-32157"/>
          <a:stretch>
            <a:fillRect/>
          </a:stretch>
        </p:blipFill>
        <p:spPr/>
      </p:pic>
      <p:pic>
        <p:nvPicPr>
          <p:cNvPr id="8" name="Picture Placeholder 7" descr="hokki_stool.jpeg"/>
          <p:cNvPicPr>
            <a:picLocks noGrp="1" noChangeAspect="1"/>
          </p:cNvPicPr>
          <p:nvPr>
            <p:ph type="pic" sz="quarter" idx="16"/>
          </p:nvPr>
        </p:nvPicPr>
        <p:blipFill>
          <a:blip r:embed="rId4">
            <a:extLst>
              <a:ext uri="{28A0092B-C50C-407E-A947-70E740481C1C}">
                <a14:useLocalDpi xmlns:a14="http://schemas.microsoft.com/office/drawing/2010/main" val="0"/>
              </a:ext>
            </a:extLst>
          </a:blip>
          <a:srcRect l="-15282" r="-15282"/>
          <a:stretch>
            <a:fillRect/>
          </a:stretch>
        </p:blipFill>
        <p:spPr/>
      </p:pic>
      <p:pic>
        <p:nvPicPr>
          <p:cNvPr id="9" name="Picture Placeholder 8" descr="imgres-7.jpeg"/>
          <p:cNvPicPr>
            <a:picLocks noGrp="1" noChangeAspect="1"/>
          </p:cNvPicPr>
          <p:nvPr>
            <p:ph type="pic" sz="quarter" idx="17"/>
          </p:nvPr>
        </p:nvPicPr>
        <p:blipFill>
          <a:blip r:embed="rId5">
            <a:extLst>
              <a:ext uri="{28A0092B-C50C-407E-A947-70E740481C1C}">
                <a14:useLocalDpi xmlns:a14="http://schemas.microsoft.com/office/drawing/2010/main" val="0"/>
              </a:ext>
            </a:extLst>
          </a:blip>
          <a:srcRect l="-4176" r="-4176"/>
          <a:stretch>
            <a:fillRect/>
          </a:stretch>
        </p:blipFill>
        <p:spPr/>
      </p:pic>
    </p:spTree>
    <p:extLst>
      <p:ext uri="{BB962C8B-B14F-4D97-AF65-F5344CB8AC3E}">
        <p14:creationId xmlns:p14="http://schemas.microsoft.com/office/powerpoint/2010/main" val="2299469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Spaces</a:t>
            </a:r>
            <a:endParaRPr lang="en-US" dirty="0"/>
          </a:p>
        </p:txBody>
      </p:sp>
      <p:pic>
        <p:nvPicPr>
          <p:cNvPr id="5" name="Content Placeholder 4" descr="Birds Eye Learning Studio v2.jpg"/>
          <p:cNvPicPr>
            <a:picLocks noGrp="1" noChangeAspect="1"/>
          </p:cNvPicPr>
          <p:nvPr>
            <p:ph idx="4294967295"/>
          </p:nvPr>
        </p:nvPicPr>
        <p:blipFill rotWithShape="1">
          <a:blip r:embed="rId2">
            <a:extLst>
              <a:ext uri="{28A0092B-C50C-407E-A947-70E740481C1C}">
                <a14:useLocalDpi xmlns:a14="http://schemas.microsoft.com/office/drawing/2010/main" val="0"/>
              </a:ext>
            </a:extLst>
          </a:blip>
          <a:srcRect l="20940" t="22747" r="11151" b="17934"/>
          <a:stretch/>
        </p:blipFill>
        <p:spPr>
          <a:xfrm rot="20698382">
            <a:off x="2754261" y="2283029"/>
            <a:ext cx="3367903" cy="2639751"/>
          </a:xfrm>
        </p:spPr>
      </p:pic>
      <p:sp>
        <p:nvSpPr>
          <p:cNvPr id="6" name="TextBox 5"/>
          <p:cNvSpPr txBox="1"/>
          <p:nvPr/>
        </p:nvSpPr>
        <p:spPr>
          <a:xfrm>
            <a:off x="542290" y="2654019"/>
            <a:ext cx="1927346" cy="369332"/>
          </a:xfrm>
          <a:prstGeom prst="rect">
            <a:avLst/>
          </a:prstGeom>
          <a:noFill/>
        </p:spPr>
        <p:txBody>
          <a:bodyPr wrap="square" rtlCol="0">
            <a:spAutoFit/>
          </a:bodyPr>
          <a:lstStyle/>
          <a:p>
            <a:r>
              <a:rPr lang="en-US" dirty="0" smtClean="0"/>
              <a:t>Learning studio</a:t>
            </a:r>
            <a:endParaRPr lang="en-US" dirty="0"/>
          </a:p>
        </p:txBody>
      </p:sp>
      <p:sp>
        <p:nvSpPr>
          <p:cNvPr id="7" name="TextBox 6"/>
          <p:cNvSpPr txBox="1"/>
          <p:nvPr/>
        </p:nvSpPr>
        <p:spPr>
          <a:xfrm>
            <a:off x="1034631" y="4943258"/>
            <a:ext cx="1698222" cy="369332"/>
          </a:xfrm>
          <a:prstGeom prst="rect">
            <a:avLst/>
          </a:prstGeom>
          <a:noFill/>
        </p:spPr>
        <p:txBody>
          <a:bodyPr wrap="square" rtlCol="0">
            <a:spAutoFit/>
          </a:bodyPr>
          <a:lstStyle/>
          <a:p>
            <a:r>
              <a:rPr lang="en-US" dirty="0" smtClean="0"/>
              <a:t>Project space</a:t>
            </a:r>
            <a:endParaRPr lang="en-US" dirty="0"/>
          </a:p>
        </p:txBody>
      </p:sp>
      <p:sp>
        <p:nvSpPr>
          <p:cNvPr id="8" name="TextBox 7"/>
          <p:cNvSpPr txBox="1"/>
          <p:nvPr/>
        </p:nvSpPr>
        <p:spPr>
          <a:xfrm>
            <a:off x="3653319" y="5380614"/>
            <a:ext cx="2625033" cy="369332"/>
          </a:xfrm>
          <a:prstGeom prst="rect">
            <a:avLst/>
          </a:prstGeom>
          <a:noFill/>
        </p:spPr>
        <p:txBody>
          <a:bodyPr wrap="square" rtlCol="0">
            <a:spAutoFit/>
          </a:bodyPr>
          <a:lstStyle/>
          <a:p>
            <a:r>
              <a:rPr lang="en-US" dirty="0" smtClean="0"/>
              <a:t>Discussion space</a:t>
            </a:r>
            <a:endParaRPr lang="en-US" dirty="0"/>
          </a:p>
        </p:txBody>
      </p:sp>
      <p:sp>
        <p:nvSpPr>
          <p:cNvPr id="9" name="TextBox 8"/>
          <p:cNvSpPr txBox="1"/>
          <p:nvPr/>
        </p:nvSpPr>
        <p:spPr>
          <a:xfrm>
            <a:off x="6164975" y="4758592"/>
            <a:ext cx="2154887" cy="369332"/>
          </a:xfrm>
          <a:prstGeom prst="rect">
            <a:avLst/>
          </a:prstGeom>
          <a:noFill/>
        </p:spPr>
        <p:txBody>
          <a:bodyPr wrap="square" rtlCol="0">
            <a:spAutoFit/>
          </a:bodyPr>
          <a:lstStyle/>
          <a:p>
            <a:r>
              <a:rPr lang="en-US" dirty="0" smtClean="0"/>
              <a:t>Reflection space</a:t>
            </a:r>
            <a:endParaRPr lang="en-US" dirty="0"/>
          </a:p>
        </p:txBody>
      </p:sp>
      <p:sp>
        <p:nvSpPr>
          <p:cNvPr id="10" name="TextBox 9"/>
          <p:cNvSpPr txBox="1"/>
          <p:nvPr/>
        </p:nvSpPr>
        <p:spPr>
          <a:xfrm>
            <a:off x="6164975" y="2668288"/>
            <a:ext cx="2383220" cy="369332"/>
          </a:xfrm>
          <a:prstGeom prst="rect">
            <a:avLst/>
          </a:prstGeom>
          <a:noFill/>
        </p:spPr>
        <p:txBody>
          <a:bodyPr wrap="square" rtlCol="0">
            <a:spAutoFit/>
          </a:bodyPr>
          <a:lstStyle/>
          <a:p>
            <a:r>
              <a:rPr lang="en-US" dirty="0" smtClean="0"/>
              <a:t>Performance space</a:t>
            </a:r>
            <a:endParaRPr lang="en-US" dirty="0"/>
          </a:p>
        </p:txBody>
      </p:sp>
      <p:cxnSp>
        <p:nvCxnSpPr>
          <p:cNvPr id="12" name="Straight Arrow Connector 11"/>
          <p:cNvCxnSpPr/>
          <p:nvPr/>
        </p:nvCxnSpPr>
        <p:spPr>
          <a:xfrm>
            <a:off x="1883742" y="3139163"/>
            <a:ext cx="1769577" cy="4708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flipV="1">
            <a:off x="4609461" y="4038105"/>
            <a:ext cx="1898013" cy="6706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a:off x="5541264" y="3037620"/>
            <a:ext cx="1422875" cy="32984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H="1" flipV="1">
            <a:off x="4124254" y="4252138"/>
            <a:ext cx="485207" cy="94174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2469636" y="4551786"/>
            <a:ext cx="1040975" cy="31391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861953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Screen shot 2010-12-07 at 1.04.13 PM.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1674" r="11674"/>
          <a:stretch>
            <a:fillRect/>
          </a:stretch>
        </p:blipFill>
        <p:spPr/>
      </p:pic>
      <p:sp>
        <p:nvSpPr>
          <p:cNvPr id="2" name="Title 1"/>
          <p:cNvSpPr>
            <a:spLocks noGrp="1"/>
          </p:cNvSpPr>
          <p:nvPr>
            <p:ph type="title"/>
          </p:nvPr>
        </p:nvSpPr>
        <p:spPr/>
        <p:txBody>
          <a:bodyPr/>
          <a:lstStyle/>
          <a:p>
            <a:r>
              <a:rPr lang="en-US" dirty="0" smtClean="0"/>
              <a:t>Cave space – Focus Room</a:t>
            </a:r>
            <a:endParaRPr lang="en-US" dirty="0"/>
          </a:p>
        </p:txBody>
      </p:sp>
      <p:sp>
        <p:nvSpPr>
          <p:cNvPr id="4" name="Text Placeholder 3"/>
          <p:cNvSpPr>
            <a:spLocks noGrp="1"/>
          </p:cNvSpPr>
          <p:nvPr>
            <p:ph type="body" sz="half" idx="2"/>
          </p:nvPr>
        </p:nvSpPr>
        <p:spPr/>
        <p:txBody>
          <a:bodyPr>
            <a:normAutofit fontScale="85000" lnSpcReduction="20000"/>
          </a:bodyPr>
          <a:lstStyle/>
          <a:p>
            <a:r>
              <a:rPr lang="en-US" dirty="0" smtClean="0"/>
              <a:t>A space where learning is mostly individual a place for focusing on one task, solving problems, quiet reflection</a:t>
            </a:r>
          </a:p>
          <a:p>
            <a:endParaRPr lang="en-US" dirty="0"/>
          </a:p>
          <a:p>
            <a:r>
              <a:rPr lang="en-US" dirty="0" smtClean="0"/>
              <a:t>Red highlights – focuses energy</a:t>
            </a:r>
            <a:endParaRPr lang="en-US" dirty="0"/>
          </a:p>
        </p:txBody>
      </p:sp>
    </p:spTree>
    <p:extLst>
      <p:ext uri="{BB962C8B-B14F-4D97-AF65-F5344CB8AC3E}">
        <p14:creationId xmlns:p14="http://schemas.microsoft.com/office/powerpoint/2010/main" val="28419687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Screen shot 2010-12-07 at 1.04.25 PM.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3383" r="13383"/>
          <a:stretch>
            <a:fillRect/>
          </a:stretch>
        </p:blipFill>
        <p:spPr/>
      </p:pic>
      <p:sp>
        <p:nvSpPr>
          <p:cNvPr id="3" name="Title 2"/>
          <p:cNvSpPr>
            <a:spLocks noGrp="1"/>
          </p:cNvSpPr>
          <p:nvPr>
            <p:ph type="title"/>
          </p:nvPr>
        </p:nvSpPr>
        <p:spPr/>
        <p:txBody>
          <a:bodyPr/>
          <a:lstStyle/>
          <a:p>
            <a:r>
              <a:rPr lang="en-US" dirty="0" smtClean="0"/>
              <a:t>Campfire – Performance Studio</a:t>
            </a:r>
            <a:endParaRPr lang="en-US" dirty="0"/>
          </a:p>
        </p:txBody>
      </p:sp>
      <p:sp>
        <p:nvSpPr>
          <p:cNvPr id="4" name="Text Placeholder 3"/>
          <p:cNvSpPr>
            <a:spLocks noGrp="1"/>
          </p:cNvSpPr>
          <p:nvPr>
            <p:ph type="body" sz="half" idx="2"/>
          </p:nvPr>
        </p:nvSpPr>
        <p:spPr/>
        <p:txBody>
          <a:bodyPr>
            <a:normAutofit fontScale="85000" lnSpcReduction="20000"/>
          </a:bodyPr>
          <a:lstStyle/>
          <a:p>
            <a:r>
              <a:rPr lang="en-US" dirty="0" smtClean="0"/>
              <a:t>A place where learning is creative and has movement, a place for exploring, sharing and collaborating</a:t>
            </a:r>
          </a:p>
          <a:p>
            <a:endParaRPr lang="en-US" dirty="0"/>
          </a:p>
          <a:p>
            <a:r>
              <a:rPr lang="en-US" dirty="0" smtClean="0"/>
              <a:t>Green Screen with Mirrors and Blue highlights – open to new ideas </a:t>
            </a:r>
            <a:endParaRPr lang="en-US" dirty="0"/>
          </a:p>
        </p:txBody>
      </p:sp>
    </p:spTree>
    <p:extLst>
      <p:ext uri="{BB962C8B-B14F-4D97-AF65-F5344CB8AC3E}">
        <p14:creationId xmlns:p14="http://schemas.microsoft.com/office/powerpoint/2010/main" val="2597296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Screen shot 2010-12-07 at 1.04.51 PM.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2570" r="12570"/>
          <a:stretch>
            <a:fillRect/>
          </a:stretch>
        </p:blipFill>
        <p:spPr/>
      </p:pic>
      <p:sp>
        <p:nvSpPr>
          <p:cNvPr id="3" name="Title 2"/>
          <p:cNvSpPr>
            <a:spLocks noGrp="1"/>
          </p:cNvSpPr>
          <p:nvPr>
            <p:ph type="title"/>
          </p:nvPr>
        </p:nvSpPr>
        <p:spPr/>
        <p:txBody>
          <a:bodyPr/>
          <a:lstStyle/>
          <a:p>
            <a:r>
              <a:rPr lang="en-US" dirty="0" smtClean="0"/>
              <a:t>Village/Forge – Project Room</a:t>
            </a:r>
            <a:endParaRPr lang="en-US" dirty="0"/>
          </a:p>
        </p:txBody>
      </p:sp>
      <p:sp>
        <p:nvSpPr>
          <p:cNvPr id="4" name="Text Placeholder 3"/>
          <p:cNvSpPr>
            <a:spLocks noGrp="1"/>
          </p:cNvSpPr>
          <p:nvPr>
            <p:ph type="body" sz="half" idx="2"/>
          </p:nvPr>
        </p:nvSpPr>
        <p:spPr/>
        <p:txBody>
          <a:bodyPr>
            <a:normAutofit fontScale="85000" lnSpcReduction="20000"/>
          </a:bodyPr>
          <a:lstStyle/>
          <a:p>
            <a:r>
              <a:rPr lang="en-US" dirty="0" smtClean="0"/>
              <a:t>A place where ideas are explored in 2D and 3D, a place to experiment, collaborate, create</a:t>
            </a:r>
          </a:p>
          <a:p>
            <a:endParaRPr lang="en-US" dirty="0"/>
          </a:p>
          <a:p>
            <a:r>
              <a:rPr lang="en-US" dirty="0" smtClean="0"/>
              <a:t>Lime highlights – creative energy</a:t>
            </a:r>
            <a:endParaRPr lang="en-US" dirty="0"/>
          </a:p>
        </p:txBody>
      </p:sp>
    </p:spTree>
    <p:extLst>
      <p:ext uri="{BB962C8B-B14F-4D97-AF65-F5344CB8AC3E}">
        <p14:creationId xmlns:p14="http://schemas.microsoft.com/office/powerpoint/2010/main" val="28963679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Screen shot 2010-12-07 at 1.04.39 PM.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5102" r="15102"/>
          <a:stretch>
            <a:fillRect/>
          </a:stretch>
        </p:blipFill>
        <p:spPr/>
      </p:pic>
      <p:sp>
        <p:nvSpPr>
          <p:cNvPr id="3" name="Title 2"/>
          <p:cNvSpPr>
            <a:spLocks noGrp="1"/>
          </p:cNvSpPr>
          <p:nvPr>
            <p:ph type="title"/>
          </p:nvPr>
        </p:nvSpPr>
        <p:spPr/>
        <p:txBody>
          <a:bodyPr/>
          <a:lstStyle/>
          <a:p>
            <a:r>
              <a:rPr lang="en-US" dirty="0" smtClean="0"/>
              <a:t>Watering Hole – Ignite Room</a:t>
            </a:r>
            <a:endParaRPr lang="en-US" dirty="0"/>
          </a:p>
        </p:txBody>
      </p:sp>
      <p:sp>
        <p:nvSpPr>
          <p:cNvPr id="4" name="Text Placeholder 3"/>
          <p:cNvSpPr>
            <a:spLocks noGrp="1"/>
          </p:cNvSpPr>
          <p:nvPr>
            <p:ph type="body" sz="half" idx="2"/>
          </p:nvPr>
        </p:nvSpPr>
        <p:spPr/>
        <p:txBody>
          <a:bodyPr>
            <a:normAutofit fontScale="85000" lnSpcReduction="20000"/>
          </a:bodyPr>
          <a:lstStyle/>
          <a:p>
            <a:r>
              <a:rPr lang="en-US" dirty="0" smtClean="0"/>
              <a:t>A place where learning is collaborative, a place for discussion, exploration, questioning</a:t>
            </a:r>
          </a:p>
          <a:p>
            <a:endParaRPr lang="en-US" dirty="0"/>
          </a:p>
          <a:p>
            <a:r>
              <a:rPr lang="en-US" dirty="0" smtClean="0"/>
              <a:t>Orange highlights – stimulates ideas</a:t>
            </a:r>
            <a:endParaRPr lang="en-US" dirty="0"/>
          </a:p>
        </p:txBody>
      </p:sp>
    </p:spTree>
    <p:extLst>
      <p:ext uri="{BB962C8B-B14F-4D97-AF65-F5344CB8AC3E}">
        <p14:creationId xmlns:p14="http://schemas.microsoft.com/office/powerpoint/2010/main" val="5726775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Birds Eye Learning Studio v2.jp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36212" b="-36212"/>
          <a:stretch>
            <a:fillRect/>
          </a:stretch>
        </p:blipFill>
        <p:spPr/>
      </p:pic>
      <p:sp>
        <p:nvSpPr>
          <p:cNvPr id="3" name="Title 2"/>
          <p:cNvSpPr>
            <a:spLocks noGrp="1"/>
          </p:cNvSpPr>
          <p:nvPr>
            <p:ph type="title"/>
          </p:nvPr>
        </p:nvSpPr>
        <p:spPr/>
        <p:txBody>
          <a:bodyPr/>
          <a:lstStyle/>
          <a:p>
            <a:r>
              <a:rPr lang="en-US" dirty="0" smtClean="0"/>
              <a:t>Learning Studio</a:t>
            </a:r>
            <a:endParaRPr lang="en-US" dirty="0"/>
          </a:p>
        </p:txBody>
      </p:sp>
      <p:sp>
        <p:nvSpPr>
          <p:cNvPr id="4" name="Text Placeholder 3"/>
          <p:cNvSpPr>
            <a:spLocks noGrp="1"/>
          </p:cNvSpPr>
          <p:nvPr>
            <p:ph type="body" sz="half" idx="2"/>
          </p:nvPr>
        </p:nvSpPr>
        <p:spPr/>
        <p:txBody>
          <a:bodyPr>
            <a:normAutofit fontScale="85000" lnSpcReduction="20000"/>
          </a:bodyPr>
          <a:lstStyle/>
          <a:p>
            <a:r>
              <a:rPr lang="en-US" dirty="0" smtClean="0"/>
              <a:t>A combination of different learning styles, habits and ways, a place for learning to be personalised</a:t>
            </a:r>
          </a:p>
          <a:p>
            <a:endParaRPr lang="en-US" dirty="0"/>
          </a:p>
          <a:p>
            <a:r>
              <a:rPr lang="en-US" dirty="0" smtClean="0"/>
              <a:t>Blue highlights – calm and relaxed, open to new ideas</a:t>
            </a:r>
            <a:endParaRPr lang="en-US" dirty="0"/>
          </a:p>
        </p:txBody>
      </p:sp>
    </p:spTree>
    <p:extLst>
      <p:ext uri="{BB962C8B-B14F-4D97-AF65-F5344CB8AC3E}">
        <p14:creationId xmlns:p14="http://schemas.microsoft.com/office/powerpoint/2010/main" val="9631210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Putting it all together</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266809815"/>
              </p:ext>
            </p:extLst>
          </p:nvPr>
        </p:nvGraphicFramePr>
        <p:xfrm>
          <a:off x="69850" y="1465803"/>
          <a:ext cx="9004300" cy="5321300"/>
        </p:xfrm>
        <a:graphic>
          <a:graphicData uri="http://schemas.openxmlformats.org/presentationml/2006/ole">
            <mc:AlternateContent xmlns:mc="http://schemas.openxmlformats.org/markup-compatibility/2006">
              <mc:Choice xmlns:v="urn:schemas-microsoft-com:vml" Requires="v">
                <p:oleObj spid="_x0000_s2061" name="Document" r:id="rId4" imgW="9004300" imgH="5321300" progId="Word.Document.12">
                  <p:embed/>
                </p:oleObj>
              </mc:Choice>
              <mc:Fallback>
                <p:oleObj name="Document" r:id="rId4" imgW="9004300" imgH="5321300" progId="Word.Document.12">
                  <p:embed/>
                  <p:pic>
                    <p:nvPicPr>
                      <p:cNvPr id="0" name=""/>
                      <p:cNvPicPr/>
                      <p:nvPr/>
                    </p:nvPicPr>
                    <p:blipFill>
                      <a:blip r:embed="rId5"/>
                      <a:stretch>
                        <a:fillRect/>
                      </a:stretch>
                    </p:blipFill>
                    <p:spPr>
                      <a:xfrm>
                        <a:off x="69850" y="1465803"/>
                        <a:ext cx="9004300" cy="5321300"/>
                      </a:xfrm>
                      <a:prstGeom prst="rect">
                        <a:avLst/>
                      </a:prstGeom>
                    </p:spPr>
                  </p:pic>
                </p:oleObj>
              </mc:Fallback>
            </mc:AlternateContent>
          </a:graphicData>
        </a:graphic>
      </p:graphicFrame>
    </p:spTree>
    <p:extLst>
      <p:ext uri="{BB962C8B-B14F-4D97-AF65-F5344CB8AC3E}">
        <p14:creationId xmlns:p14="http://schemas.microsoft.com/office/powerpoint/2010/main" val="22690221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p:txBody>
          <a:bodyPr/>
          <a:lstStyle/>
          <a:p>
            <a:r>
              <a:rPr lang="en-US" sz="1800" dirty="0" smtClean="0"/>
              <a:t>Turns any surface into a dry erase surface giving flexible spaces to collaborate, interact, discover …</a:t>
            </a:r>
          </a:p>
          <a:p>
            <a:endParaRPr lang="en-US" dirty="0"/>
          </a:p>
          <a:p>
            <a:endParaRPr lang="en-US" dirty="0"/>
          </a:p>
        </p:txBody>
      </p:sp>
      <p:pic>
        <p:nvPicPr>
          <p:cNvPr id="9" name="Picture Placeholder 8" descr="imgres.jpe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37124" b="-37124"/>
          <a:stretch>
            <a:fillRect/>
          </a:stretch>
        </p:blipFill>
        <p:spPr>
          <a:xfrm>
            <a:off x="3021013" y="442913"/>
            <a:ext cx="2743200" cy="2968625"/>
          </a:xfrm>
        </p:spPr>
      </p:pic>
      <p:pic>
        <p:nvPicPr>
          <p:cNvPr id="11" name="Picture Placeholder 10" descr="imgres-1.jpeg"/>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3316" r="-3316"/>
          <a:stretch>
            <a:fillRect/>
          </a:stretch>
        </p:blipFill>
        <p:spPr/>
      </p:pic>
      <p:sp>
        <p:nvSpPr>
          <p:cNvPr id="6" name="Text Placeholder 5"/>
          <p:cNvSpPr>
            <a:spLocks noGrp="1"/>
          </p:cNvSpPr>
          <p:nvPr>
            <p:ph type="body" sz="half" idx="15"/>
          </p:nvPr>
        </p:nvSpPr>
        <p:spPr/>
        <p:txBody>
          <a:bodyPr>
            <a:normAutofit/>
          </a:bodyPr>
          <a:lstStyle/>
          <a:p>
            <a:r>
              <a:rPr lang="en-US" sz="1800" dirty="0" smtClean="0"/>
              <a:t>A technique for layering two images together, used in video production, newscasts and for special effects</a:t>
            </a:r>
            <a:endParaRPr lang="en-US" sz="1800" dirty="0"/>
          </a:p>
        </p:txBody>
      </p:sp>
      <p:sp>
        <p:nvSpPr>
          <p:cNvPr id="7" name="Text Placeholder 6"/>
          <p:cNvSpPr>
            <a:spLocks noGrp="1"/>
          </p:cNvSpPr>
          <p:nvPr>
            <p:ph type="body" sz="half" idx="16"/>
          </p:nvPr>
        </p:nvSpPr>
        <p:spPr/>
        <p:txBody>
          <a:bodyPr/>
          <a:lstStyle/>
          <a:p>
            <a:r>
              <a:rPr lang="en-US" dirty="0" smtClean="0"/>
              <a:t>Green Screen</a:t>
            </a:r>
            <a:endParaRPr lang="en-US" dirty="0"/>
          </a:p>
        </p:txBody>
      </p:sp>
      <p:sp>
        <p:nvSpPr>
          <p:cNvPr id="8" name="Text Placeholder 7"/>
          <p:cNvSpPr>
            <a:spLocks noGrp="1"/>
          </p:cNvSpPr>
          <p:nvPr>
            <p:ph type="body" sz="half" idx="17"/>
          </p:nvPr>
        </p:nvSpPr>
        <p:spPr/>
        <p:txBody>
          <a:bodyPr/>
          <a:lstStyle/>
          <a:p>
            <a:r>
              <a:rPr lang="en-US" dirty="0" smtClean="0"/>
              <a:t>Whiteboard paint</a:t>
            </a:r>
            <a:endParaRPr lang="en-US" dirty="0"/>
          </a:p>
        </p:txBody>
      </p:sp>
    </p:spTree>
    <p:extLst>
      <p:ext uri="{BB962C8B-B14F-4D97-AF65-F5344CB8AC3E}">
        <p14:creationId xmlns:p14="http://schemas.microsoft.com/office/powerpoint/2010/main" val="1654637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Birds Eye Learning Studio v2.jp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5135" r="5135"/>
          <a:stretch>
            <a:fillRect/>
          </a:stretch>
        </p:blipFill>
        <p:spPr/>
      </p:pic>
      <p:sp>
        <p:nvSpPr>
          <p:cNvPr id="6" name="Title 5"/>
          <p:cNvSpPr>
            <a:spLocks noGrp="1"/>
          </p:cNvSpPr>
          <p:nvPr>
            <p:ph type="ctrTitle"/>
          </p:nvPr>
        </p:nvSpPr>
        <p:spPr>
          <a:xfrm>
            <a:off x="1156447" y="3727682"/>
            <a:ext cx="3276600" cy="1162050"/>
          </a:xfrm>
        </p:spPr>
        <p:txBody>
          <a:bodyPr/>
          <a:lstStyle/>
          <a:p>
            <a:r>
              <a:rPr lang="en-US" dirty="0" smtClean="0"/>
              <a:t>What’s it all about?</a:t>
            </a:r>
            <a:endParaRPr lang="en-US" dirty="0"/>
          </a:p>
        </p:txBody>
      </p:sp>
    </p:spTree>
    <p:extLst>
      <p:ext uri="{BB962C8B-B14F-4D97-AF65-F5344CB8AC3E}">
        <p14:creationId xmlns:p14="http://schemas.microsoft.com/office/powerpoint/2010/main" val="15852214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Organisation</a:t>
            </a:r>
            <a:endParaRPr lang="en-US" dirty="0"/>
          </a:p>
        </p:txBody>
      </p:sp>
      <p:sp>
        <p:nvSpPr>
          <p:cNvPr id="3" name="Text Placeholder 2"/>
          <p:cNvSpPr>
            <a:spLocks noGrp="1"/>
          </p:cNvSpPr>
          <p:nvPr>
            <p:ph type="body" idx="1"/>
          </p:nvPr>
        </p:nvSpPr>
        <p:spPr/>
        <p:txBody>
          <a:bodyPr>
            <a:noAutofit/>
          </a:bodyPr>
          <a:lstStyle/>
          <a:p>
            <a:r>
              <a:rPr lang="en-US" sz="1600" dirty="0" smtClean="0"/>
              <a:t>Vertical Grouping</a:t>
            </a:r>
            <a:endParaRPr lang="en-US" sz="1600" dirty="0"/>
          </a:p>
        </p:txBody>
      </p:sp>
      <p:sp>
        <p:nvSpPr>
          <p:cNvPr id="4" name="Content Placeholder 3"/>
          <p:cNvSpPr>
            <a:spLocks noGrp="1"/>
          </p:cNvSpPr>
          <p:nvPr>
            <p:ph sz="half" idx="2"/>
          </p:nvPr>
        </p:nvSpPr>
        <p:spPr/>
        <p:txBody>
          <a:bodyPr>
            <a:normAutofit lnSpcReduction="10000"/>
          </a:bodyPr>
          <a:lstStyle/>
          <a:p>
            <a:r>
              <a:rPr lang="en-US" dirty="0"/>
              <a:t>Working at your personal level irrespective of your age</a:t>
            </a:r>
          </a:p>
          <a:p>
            <a:r>
              <a:rPr lang="en-US" dirty="0" smtClean="0"/>
              <a:t>Working alongside others at different levels and ages with different interests and experiences</a:t>
            </a:r>
          </a:p>
          <a:p>
            <a:r>
              <a:rPr lang="en-US" dirty="0" smtClean="0"/>
              <a:t>Peer mentoring</a:t>
            </a:r>
          </a:p>
          <a:p>
            <a:r>
              <a:rPr lang="en-US" dirty="0" smtClean="0"/>
              <a:t>Awhina concept</a:t>
            </a:r>
          </a:p>
          <a:p>
            <a:r>
              <a:rPr lang="en-US" dirty="0" smtClean="0"/>
              <a:t>Nurturing</a:t>
            </a:r>
          </a:p>
          <a:p>
            <a:r>
              <a:rPr lang="en-US" dirty="0" smtClean="0"/>
              <a:t>Developing leadership at various age levels</a:t>
            </a:r>
            <a:endParaRPr lang="en-US" dirty="0"/>
          </a:p>
        </p:txBody>
      </p:sp>
      <p:sp>
        <p:nvSpPr>
          <p:cNvPr id="5" name="Text Placeholder 4"/>
          <p:cNvSpPr>
            <a:spLocks noGrp="1"/>
          </p:cNvSpPr>
          <p:nvPr>
            <p:ph type="body" sz="quarter" idx="3"/>
          </p:nvPr>
        </p:nvSpPr>
        <p:spPr/>
        <p:txBody>
          <a:bodyPr>
            <a:noAutofit/>
          </a:bodyPr>
          <a:lstStyle/>
          <a:p>
            <a:r>
              <a:rPr lang="en-US" sz="1600" dirty="0" smtClean="0"/>
              <a:t>Three Teachers</a:t>
            </a:r>
            <a:endParaRPr lang="en-US" sz="1600" dirty="0"/>
          </a:p>
        </p:txBody>
      </p:sp>
      <p:sp>
        <p:nvSpPr>
          <p:cNvPr id="6" name="Content Placeholder 5"/>
          <p:cNvSpPr>
            <a:spLocks noGrp="1"/>
          </p:cNvSpPr>
          <p:nvPr>
            <p:ph sz="quarter" idx="4"/>
          </p:nvPr>
        </p:nvSpPr>
        <p:spPr/>
        <p:txBody>
          <a:bodyPr>
            <a:normAutofit fontScale="92500"/>
          </a:bodyPr>
          <a:lstStyle/>
          <a:p>
            <a:r>
              <a:rPr lang="en-US" dirty="0" smtClean="0"/>
              <a:t>Relationship building</a:t>
            </a:r>
          </a:p>
          <a:p>
            <a:r>
              <a:rPr lang="en-US" dirty="0" smtClean="0"/>
              <a:t>Ability to cater for a wide range of learning and learning styles</a:t>
            </a:r>
          </a:p>
          <a:p>
            <a:r>
              <a:rPr lang="en-US" dirty="0" smtClean="0"/>
              <a:t>Wide areas of expertise and interests</a:t>
            </a:r>
          </a:p>
          <a:p>
            <a:r>
              <a:rPr lang="en-US" dirty="0" smtClean="0"/>
              <a:t>Supportive learning environment</a:t>
            </a:r>
          </a:p>
          <a:p>
            <a:r>
              <a:rPr lang="en-US" dirty="0" smtClean="0"/>
              <a:t>Opportunities to learn with more than one teacher</a:t>
            </a:r>
          </a:p>
          <a:p>
            <a:r>
              <a:rPr lang="en-US" dirty="0"/>
              <a:t>Three heads are better than </a:t>
            </a:r>
            <a:r>
              <a:rPr lang="en-US" dirty="0" smtClean="0"/>
              <a:t>one</a:t>
            </a:r>
            <a:endParaRPr lang="en-US" dirty="0"/>
          </a:p>
        </p:txBody>
      </p:sp>
    </p:spTree>
    <p:extLst>
      <p:ext uri="{BB962C8B-B14F-4D97-AF65-F5344CB8AC3E}">
        <p14:creationId xmlns:p14="http://schemas.microsoft.com/office/powerpoint/2010/main" val="25553998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school day </a:t>
            </a:r>
            <a:endParaRPr lang="en-US" dirty="0"/>
          </a:p>
        </p:txBody>
      </p:sp>
      <p:sp>
        <p:nvSpPr>
          <p:cNvPr id="3" name="Content Placeholder 2"/>
          <p:cNvSpPr>
            <a:spLocks noGrp="1"/>
          </p:cNvSpPr>
          <p:nvPr>
            <p:ph idx="1"/>
          </p:nvPr>
        </p:nvSpPr>
        <p:spPr>
          <a:xfrm>
            <a:off x="2959048" y="2020888"/>
            <a:ext cx="5416554" cy="4105275"/>
          </a:xfrm>
        </p:spPr>
        <p:txBody>
          <a:bodyPr>
            <a:normAutofit fontScale="85000" lnSpcReduction="20000"/>
          </a:bodyPr>
          <a:lstStyle/>
          <a:p>
            <a:r>
              <a:rPr lang="en-US" dirty="0" smtClean="0"/>
              <a:t>8.30 – 9.00		Studios open</a:t>
            </a:r>
          </a:p>
          <a:p>
            <a:r>
              <a:rPr lang="en-US" dirty="0" smtClean="0"/>
              <a:t>9.00 – 10.30 		First learning block</a:t>
            </a:r>
          </a:p>
          <a:p>
            <a:r>
              <a:rPr lang="en-US" dirty="0" smtClean="0"/>
              <a:t>10.30 – 11.15		First break</a:t>
            </a:r>
          </a:p>
          <a:p>
            <a:r>
              <a:rPr lang="en-US" dirty="0" smtClean="0"/>
              <a:t>11.15 – 12.45		Second learning block</a:t>
            </a:r>
          </a:p>
          <a:p>
            <a:r>
              <a:rPr lang="en-US" dirty="0" smtClean="0"/>
              <a:t>12.45 – 1.30		Second break</a:t>
            </a:r>
          </a:p>
          <a:p>
            <a:r>
              <a:rPr lang="en-US" dirty="0" smtClean="0"/>
              <a:t>1.30 – 3.00		Third learning block</a:t>
            </a:r>
          </a:p>
          <a:p>
            <a:endParaRPr lang="en-US" dirty="0"/>
          </a:p>
          <a:p>
            <a:r>
              <a:rPr lang="en-US" dirty="0" smtClean="0"/>
              <a:t>3 x 90 min learning blocks to </a:t>
            </a:r>
            <a:r>
              <a:rPr lang="en-US" dirty="0" err="1" smtClean="0"/>
              <a:t>optimise</a:t>
            </a:r>
            <a:r>
              <a:rPr lang="en-US" dirty="0" smtClean="0"/>
              <a:t> integrated learning opportunities throughout the day</a:t>
            </a:r>
          </a:p>
          <a:p>
            <a:r>
              <a:rPr lang="en-US" dirty="0" smtClean="0"/>
              <a:t>2 x 45 min breaks to </a:t>
            </a:r>
            <a:r>
              <a:rPr lang="en-US" dirty="0" err="1" smtClean="0"/>
              <a:t>optimise</a:t>
            </a:r>
            <a:r>
              <a:rPr lang="en-US" dirty="0" smtClean="0"/>
              <a:t> opportunities for a wide range of sport and culture activities</a:t>
            </a:r>
            <a:endParaRPr lang="en-US" dirty="0"/>
          </a:p>
        </p:txBody>
      </p:sp>
    </p:spTree>
    <p:extLst>
      <p:ext uri="{BB962C8B-B14F-4D97-AF65-F5344CB8AC3E}">
        <p14:creationId xmlns:p14="http://schemas.microsoft.com/office/powerpoint/2010/main" val="20782418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724182" y="3101041"/>
            <a:ext cx="4200618" cy="1362075"/>
          </a:xfrm>
        </p:spPr>
        <p:txBody>
          <a:bodyPr/>
          <a:lstStyle/>
          <a:p>
            <a:r>
              <a:rPr lang="en-US" dirty="0" smtClean="0"/>
              <a:t>Personalising learning </a:t>
            </a:r>
            <a:br>
              <a:rPr lang="en-US" dirty="0" smtClean="0"/>
            </a:br>
            <a:r>
              <a:rPr lang="en-US" dirty="0" smtClean="0"/>
              <a:t>for </a:t>
            </a:r>
            <a:br>
              <a:rPr lang="en-US" dirty="0" smtClean="0"/>
            </a:br>
            <a:r>
              <a:rPr lang="en-US" i="1" dirty="0" smtClean="0"/>
              <a:t>your</a:t>
            </a:r>
            <a:r>
              <a:rPr lang="en-US" dirty="0" smtClean="0"/>
              <a:t> </a:t>
            </a:r>
            <a:br>
              <a:rPr lang="en-US" dirty="0" smtClean="0"/>
            </a:br>
            <a:r>
              <a:rPr lang="en-US" dirty="0" smtClean="0"/>
              <a:t>child</a:t>
            </a:r>
            <a:endParaRPr lang="en-US" dirty="0"/>
          </a:p>
        </p:txBody>
      </p:sp>
    </p:spTree>
    <p:extLst>
      <p:ext uri="{BB962C8B-B14F-4D97-AF65-F5344CB8AC3E}">
        <p14:creationId xmlns:p14="http://schemas.microsoft.com/office/powerpoint/2010/main" val="422462955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44070" y="224118"/>
            <a:ext cx="5605930" cy="886968"/>
          </a:xfrm>
        </p:spPr>
        <p:txBody>
          <a:bodyPr/>
          <a:lstStyle/>
          <a:p>
            <a:r>
              <a:rPr lang="en-US" dirty="0" smtClean="0"/>
              <a:t>What is personalised learning?</a:t>
            </a:r>
            <a:endParaRPr lang="en-US" dirty="0"/>
          </a:p>
        </p:txBody>
      </p:sp>
      <p:pic>
        <p:nvPicPr>
          <p:cNvPr id="14" name="Content Placeholder 13" descr="imgres.jpeg"/>
          <p:cNvPicPr>
            <a:picLocks noGrp="1" noChangeAspect="1"/>
          </p:cNvPicPr>
          <p:nvPr>
            <p:ph sz="half" idx="1"/>
          </p:nvPr>
        </p:nvPicPr>
        <p:blipFill>
          <a:blip r:embed="rId2">
            <a:extLst>
              <a:ext uri="{28A0092B-C50C-407E-A947-70E740481C1C}">
                <a14:useLocalDpi xmlns:a14="http://schemas.microsoft.com/office/drawing/2010/main" val="0"/>
              </a:ext>
            </a:extLst>
          </a:blip>
          <a:srcRect l="19364" r="19364"/>
          <a:stretch>
            <a:fillRect/>
          </a:stretch>
        </p:blipFill>
        <p:spPr/>
      </p:pic>
      <p:sp>
        <p:nvSpPr>
          <p:cNvPr id="13" name="Content Placeholder 12"/>
          <p:cNvSpPr>
            <a:spLocks noGrp="1"/>
          </p:cNvSpPr>
          <p:nvPr>
            <p:ph sz="half" idx="2"/>
          </p:nvPr>
        </p:nvSpPr>
        <p:spPr/>
        <p:txBody>
          <a:bodyPr>
            <a:normAutofit fontScale="92500"/>
          </a:bodyPr>
          <a:lstStyle/>
          <a:p>
            <a:r>
              <a:rPr lang="en-US" sz="2000" i="1" dirty="0" smtClean="0"/>
              <a:t>Personalising learning, to me, is the process of contouring learning to the individuals you are dealing with, recognizing that we all have different strengths and weaknesses, different interests and different ways of learning … is finding the best ways to engage with people with different interests, passions and ways of thinking</a:t>
            </a:r>
          </a:p>
          <a:p>
            <a:r>
              <a:rPr lang="en-US" dirty="0" smtClean="0"/>
              <a:t>Sir Ken Robinson</a:t>
            </a:r>
          </a:p>
          <a:p>
            <a:r>
              <a:rPr lang="en-US" dirty="0" smtClean="0"/>
              <a:t>August 2011</a:t>
            </a:r>
            <a:endParaRPr lang="en-US" dirty="0"/>
          </a:p>
        </p:txBody>
      </p:sp>
    </p:spTree>
    <p:extLst>
      <p:ext uri="{BB962C8B-B14F-4D97-AF65-F5344CB8AC3E}">
        <p14:creationId xmlns:p14="http://schemas.microsoft.com/office/powerpoint/2010/main" val="309516283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Thinking about …</a:t>
            </a:r>
            <a:endParaRPr lang="en-US" dirty="0"/>
          </a:p>
        </p:txBody>
      </p:sp>
      <p:graphicFrame>
        <p:nvGraphicFramePr>
          <p:cNvPr id="9" name="Diagram 8"/>
          <p:cNvGraphicFramePr/>
          <p:nvPr>
            <p:extLst>
              <p:ext uri="{D42A27DB-BD31-4B8C-83A1-F6EECF244321}">
                <p14:modId xmlns:p14="http://schemas.microsoft.com/office/powerpoint/2010/main" val="3012814657"/>
              </p:ext>
            </p:extLst>
          </p:nvPr>
        </p:nvGraphicFramePr>
        <p:xfrm>
          <a:off x="611800" y="1418264"/>
          <a:ext cx="7873508" cy="51070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4978504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Spaces</a:t>
            </a:r>
            <a:endParaRPr lang="en-US" dirty="0"/>
          </a:p>
        </p:txBody>
      </p:sp>
      <p:pic>
        <p:nvPicPr>
          <p:cNvPr id="5" name="Content Placeholder 4" descr="Birds Eye Learning Studio v2.jpg"/>
          <p:cNvPicPr>
            <a:picLocks noGrp="1" noChangeAspect="1"/>
          </p:cNvPicPr>
          <p:nvPr>
            <p:ph idx="4294967295"/>
          </p:nvPr>
        </p:nvPicPr>
        <p:blipFill rotWithShape="1">
          <a:blip r:embed="rId2">
            <a:extLst>
              <a:ext uri="{28A0092B-C50C-407E-A947-70E740481C1C}">
                <a14:useLocalDpi xmlns:a14="http://schemas.microsoft.com/office/drawing/2010/main" val="0"/>
              </a:ext>
            </a:extLst>
          </a:blip>
          <a:srcRect l="20940" t="22747" r="11151" b="17934"/>
          <a:stretch/>
        </p:blipFill>
        <p:spPr>
          <a:xfrm rot="20698382">
            <a:off x="2754261" y="2283029"/>
            <a:ext cx="3367903" cy="2639751"/>
          </a:xfrm>
        </p:spPr>
      </p:pic>
      <p:sp>
        <p:nvSpPr>
          <p:cNvPr id="6" name="TextBox 5"/>
          <p:cNvSpPr txBox="1"/>
          <p:nvPr/>
        </p:nvSpPr>
        <p:spPr>
          <a:xfrm>
            <a:off x="542290" y="2654019"/>
            <a:ext cx="1927346" cy="369332"/>
          </a:xfrm>
          <a:prstGeom prst="rect">
            <a:avLst/>
          </a:prstGeom>
          <a:noFill/>
        </p:spPr>
        <p:txBody>
          <a:bodyPr wrap="square" rtlCol="0">
            <a:spAutoFit/>
          </a:bodyPr>
          <a:lstStyle/>
          <a:p>
            <a:r>
              <a:rPr lang="en-US" dirty="0" smtClean="0"/>
              <a:t>Learning studio</a:t>
            </a:r>
            <a:endParaRPr lang="en-US" dirty="0"/>
          </a:p>
        </p:txBody>
      </p:sp>
      <p:sp>
        <p:nvSpPr>
          <p:cNvPr id="7" name="TextBox 6"/>
          <p:cNvSpPr txBox="1"/>
          <p:nvPr/>
        </p:nvSpPr>
        <p:spPr>
          <a:xfrm>
            <a:off x="1034631" y="4943258"/>
            <a:ext cx="1698222" cy="369332"/>
          </a:xfrm>
          <a:prstGeom prst="rect">
            <a:avLst/>
          </a:prstGeom>
          <a:noFill/>
        </p:spPr>
        <p:txBody>
          <a:bodyPr wrap="square" rtlCol="0">
            <a:spAutoFit/>
          </a:bodyPr>
          <a:lstStyle/>
          <a:p>
            <a:r>
              <a:rPr lang="en-US" dirty="0" smtClean="0"/>
              <a:t>Project space</a:t>
            </a:r>
            <a:endParaRPr lang="en-US" dirty="0"/>
          </a:p>
        </p:txBody>
      </p:sp>
      <p:sp>
        <p:nvSpPr>
          <p:cNvPr id="8" name="TextBox 7"/>
          <p:cNvSpPr txBox="1"/>
          <p:nvPr/>
        </p:nvSpPr>
        <p:spPr>
          <a:xfrm>
            <a:off x="3653319" y="5380614"/>
            <a:ext cx="2625033" cy="369332"/>
          </a:xfrm>
          <a:prstGeom prst="rect">
            <a:avLst/>
          </a:prstGeom>
          <a:noFill/>
        </p:spPr>
        <p:txBody>
          <a:bodyPr wrap="square" rtlCol="0">
            <a:spAutoFit/>
          </a:bodyPr>
          <a:lstStyle/>
          <a:p>
            <a:r>
              <a:rPr lang="en-US" dirty="0" smtClean="0"/>
              <a:t>Discussion space</a:t>
            </a:r>
            <a:endParaRPr lang="en-US" dirty="0"/>
          </a:p>
        </p:txBody>
      </p:sp>
      <p:sp>
        <p:nvSpPr>
          <p:cNvPr id="9" name="TextBox 8"/>
          <p:cNvSpPr txBox="1"/>
          <p:nvPr/>
        </p:nvSpPr>
        <p:spPr>
          <a:xfrm>
            <a:off x="6164975" y="4758592"/>
            <a:ext cx="2154887" cy="369332"/>
          </a:xfrm>
          <a:prstGeom prst="rect">
            <a:avLst/>
          </a:prstGeom>
          <a:noFill/>
        </p:spPr>
        <p:txBody>
          <a:bodyPr wrap="square" rtlCol="0">
            <a:spAutoFit/>
          </a:bodyPr>
          <a:lstStyle/>
          <a:p>
            <a:r>
              <a:rPr lang="en-US" dirty="0" smtClean="0"/>
              <a:t>Reflection space</a:t>
            </a:r>
            <a:endParaRPr lang="en-US" dirty="0"/>
          </a:p>
        </p:txBody>
      </p:sp>
      <p:sp>
        <p:nvSpPr>
          <p:cNvPr id="10" name="TextBox 9"/>
          <p:cNvSpPr txBox="1"/>
          <p:nvPr/>
        </p:nvSpPr>
        <p:spPr>
          <a:xfrm>
            <a:off x="6164975" y="2668288"/>
            <a:ext cx="2383220" cy="369332"/>
          </a:xfrm>
          <a:prstGeom prst="rect">
            <a:avLst/>
          </a:prstGeom>
          <a:noFill/>
        </p:spPr>
        <p:txBody>
          <a:bodyPr wrap="square" rtlCol="0">
            <a:spAutoFit/>
          </a:bodyPr>
          <a:lstStyle/>
          <a:p>
            <a:r>
              <a:rPr lang="en-US" dirty="0" smtClean="0"/>
              <a:t>Performance space</a:t>
            </a:r>
            <a:endParaRPr lang="en-US" dirty="0"/>
          </a:p>
        </p:txBody>
      </p:sp>
      <p:cxnSp>
        <p:nvCxnSpPr>
          <p:cNvPr id="12" name="Straight Arrow Connector 11"/>
          <p:cNvCxnSpPr/>
          <p:nvPr/>
        </p:nvCxnSpPr>
        <p:spPr>
          <a:xfrm>
            <a:off x="1883742" y="3139163"/>
            <a:ext cx="1769577" cy="4708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flipV="1">
            <a:off x="4609461" y="4038105"/>
            <a:ext cx="1898013" cy="6706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a:off x="5541264" y="3037620"/>
            <a:ext cx="1422875" cy="32984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H="1" flipV="1">
            <a:off x="4124254" y="4252138"/>
            <a:ext cx="485207" cy="94174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2469636" y="4551786"/>
            <a:ext cx="1040975" cy="31391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737111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Spaces</a:t>
            </a:r>
            <a:endParaRPr lang="en-US" dirty="0"/>
          </a:p>
        </p:txBody>
      </p:sp>
      <p:sp>
        <p:nvSpPr>
          <p:cNvPr id="3" name="Text Placeholder 2"/>
          <p:cNvSpPr>
            <a:spLocks noGrp="1"/>
          </p:cNvSpPr>
          <p:nvPr>
            <p:ph type="body" sz="half" idx="2"/>
          </p:nvPr>
        </p:nvSpPr>
        <p:spPr/>
        <p:txBody>
          <a:bodyPr/>
          <a:lstStyle/>
          <a:p>
            <a:r>
              <a:rPr lang="en-US" dirty="0" smtClean="0"/>
              <a:t>From Nair and Fielding</a:t>
            </a:r>
            <a:endParaRPr lang="en-US" dirty="0"/>
          </a:p>
        </p:txBody>
      </p:sp>
      <p:pic>
        <p:nvPicPr>
          <p:cNvPr id="9" name="Picture Placeholder 8" descr="the-watering-hole-wildlife-t-shirt-choiceshirts-1.jpeg"/>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t="6847" b="6847"/>
          <a:stretch>
            <a:fillRect/>
          </a:stretch>
        </p:blipFill>
        <p:spPr/>
      </p:pic>
      <p:pic>
        <p:nvPicPr>
          <p:cNvPr id="13" name="Picture Placeholder 12" descr="imgres-4.jpeg"/>
          <p:cNvPicPr>
            <a:picLocks noGrp="1" noChangeAspect="1"/>
          </p:cNvPicPr>
          <p:nvPr>
            <p:ph type="pic" sz="quarter" idx="15"/>
          </p:nvPr>
        </p:nvPicPr>
        <p:blipFill>
          <a:blip r:embed="rId4">
            <a:extLst>
              <a:ext uri="{28A0092B-C50C-407E-A947-70E740481C1C}">
                <a14:useLocalDpi xmlns:a14="http://schemas.microsoft.com/office/drawing/2010/main" val="0"/>
              </a:ext>
            </a:extLst>
          </a:blip>
          <a:srcRect l="10597" r="10597"/>
          <a:stretch>
            <a:fillRect/>
          </a:stretch>
        </p:blipFill>
        <p:spPr/>
      </p:pic>
      <p:pic>
        <p:nvPicPr>
          <p:cNvPr id="8" name="Picture Placeholder 7" descr="imgres.jpeg"/>
          <p:cNvPicPr>
            <a:picLocks noGrp="1" noChangeAspect="1"/>
          </p:cNvPicPr>
          <p:nvPr>
            <p:ph type="pic" sz="quarter" idx="16"/>
          </p:nvPr>
        </p:nvPicPr>
        <p:blipFill>
          <a:blip r:embed="rId5">
            <a:extLst>
              <a:ext uri="{28A0092B-C50C-407E-A947-70E740481C1C}">
                <a14:useLocalDpi xmlns:a14="http://schemas.microsoft.com/office/drawing/2010/main" val="0"/>
              </a:ext>
            </a:extLst>
          </a:blip>
          <a:srcRect l="6606" r="6606"/>
          <a:stretch>
            <a:fillRect/>
          </a:stretch>
        </p:blipFill>
        <p:spPr/>
      </p:pic>
      <p:pic>
        <p:nvPicPr>
          <p:cNvPr id="10" name="Picture Placeholder 9" descr="imgres-2.jpeg"/>
          <p:cNvPicPr>
            <a:picLocks noGrp="1" noChangeAspect="1"/>
          </p:cNvPicPr>
          <p:nvPr>
            <p:ph type="pic" sz="quarter" idx="17"/>
          </p:nvPr>
        </p:nvPicPr>
        <p:blipFill>
          <a:blip r:embed="rId6">
            <a:extLst>
              <a:ext uri="{28A0092B-C50C-407E-A947-70E740481C1C}">
                <a14:useLocalDpi xmlns:a14="http://schemas.microsoft.com/office/drawing/2010/main" val="0"/>
              </a:ext>
            </a:extLst>
          </a:blip>
          <a:srcRect l="6606" r="6606"/>
          <a:stretch>
            <a:fillRect/>
          </a:stretch>
        </p:blipFill>
        <p:spPr/>
      </p:pic>
    </p:spTree>
    <p:extLst>
      <p:ext uri="{BB962C8B-B14F-4D97-AF65-F5344CB8AC3E}">
        <p14:creationId xmlns:p14="http://schemas.microsoft.com/office/powerpoint/2010/main" val="778026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Colour</a:t>
            </a:r>
            <a:endParaRPr lang="en-US" dirty="0"/>
          </a:p>
        </p:txBody>
      </p:sp>
      <p:sp>
        <p:nvSpPr>
          <p:cNvPr id="5" name="Text Placeholder 4"/>
          <p:cNvSpPr>
            <a:spLocks noGrp="1"/>
          </p:cNvSpPr>
          <p:nvPr>
            <p:ph type="body" sz="half" idx="2"/>
          </p:nvPr>
        </p:nvSpPr>
        <p:spPr/>
        <p:txBody>
          <a:bodyPr/>
          <a:lstStyle/>
          <a:p>
            <a:r>
              <a:rPr lang="en-US" dirty="0"/>
              <a:t>T</a:t>
            </a:r>
            <a:r>
              <a:rPr lang="en-US" dirty="0" smtClean="0"/>
              <a:t>he impact of colour on learning dispositions has been considered</a:t>
            </a:r>
            <a:endParaRPr lang="en-US" dirty="0"/>
          </a:p>
        </p:txBody>
      </p:sp>
      <p:pic>
        <p:nvPicPr>
          <p:cNvPr id="15" name="Picture Placeholder 14" descr="GreenHand.jpeg"/>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t="1078" b="1078"/>
          <a:stretch>
            <a:fillRect/>
          </a:stretch>
        </p:blipFill>
        <p:spPr/>
      </p:pic>
      <p:sp>
        <p:nvSpPr>
          <p:cNvPr id="3" name="TextBox 2"/>
          <p:cNvSpPr txBox="1"/>
          <p:nvPr/>
        </p:nvSpPr>
        <p:spPr>
          <a:xfrm>
            <a:off x="542290" y="1940573"/>
            <a:ext cx="7863197" cy="369332"/>
          </a:xfrm>
          <a:prstGeom prst="rect">
            <a:avLst/>
          </a:prstGeom>
          <a:noFill/>
        </p:spPr>
        <p:txBody>
          <a:bodyPr wrap="square" rtlCol="0">
            <a:spAutoFit/>
          </a:bodyPr>
          <a:lstStyle/>
          <a:p>
            <a:endParaRPr lang="en-US" dirty="0"/>
          </a:p>
        </p:txBody>
      </p:sp>
      <p:pic>
        <p:nvPicPr>
          <p:cNvPr id="17" name="Picture Placeholder 16" descr="Cartoon_character_walking_a_red_path_dividing.jpeg"/>
          <p:cNvPicPr>
            <a:picLocks noGrp="1" noChangeAspect="1"/>
          </p:cNvPicPr>
          <p:nvPr>
            <p:ph type="pic" sz="quarter" idx="16"/>
          </p:nvPr>
        </p:nvPicPr>
        <p:blipFill>
          <a:blip r:embed="rId3">
            <a:extLst>
              <a:ext uri="{28A0092B-C50C-407E-A947-70E740481C1C}">
                <a14:useLocalDpi xmlns:a14="http://schemas.microsoft.com/office/drawing/2010/main" val="0"/>
              </a:ext>
            </a:extLst>
          </a:blip>
          <a:srcRect t="6847" b="6847"/>
          <a:stretch>
            <a:fillRect/>
          </a:stretch>
        </p:blipFill>
        <p:spPr/>
      </p:pic>
      <p:pic>
        <p:nvPicPr>
          <p:cNvPr id="23" name="Picture Placeholder 22" descr="34273-clip-art-graphic-of-an-orange-guy-character-group-standing-in-a-support-circle-by-jester-arts.jpeg"/>
          <p:cNvPicPr>
            <a:picLocks noGrp="1" noChangeAspect="1"/>
          </p:cNvPicPr>
          <p:nvPr>
            <p:ph type="pic" sz="quarter" idx="15"/>
          </p:nvPr>
        </p:nvPicPr>
        <p:blipFill>
          <a:blip r:embed="rId4">
            <a:extLst>
              <a:ext uri="{28A0092B-C50C-407E-A947-70E740481C1C}">
                <a14:useLocalDpi xmlns:a14="http://schemas.microsoft.com/office/drawing/2010/main" val="0"/>
              </a:ext>
            </a:extLst>
          </a:blip>
          <a:srcRect l="-7921" r="-7921"/>
          <a:stretch>
            <a:fillRect/>
          </a:stretch>
        </p:blipFill>
        <p:spPr/>
      </p:pic>
      <p:pic>
        <p:nvPicPr>
          <p:cNvPr id="24" name="Picture Placeholder 23" descr="6095988-movie-clapper-clapboard-clapperboard-film-slate-in-green.jpeg"/>
          <p:cNvPicPr>
            <a:picLocks noGrp="1" noChangeAspect="1"/>
          </p:cNvPicPr>
          <p:nvPr>
            <p:ph type="pic" sz="quarter" idx="14"/>
          </p:nvPr>
        </p:nvPicPr>
        <p:blipFill>
          <a:blip r:embed="rId5">
            <a:extLst>
              <a:ext uri="{28A0092B-C50C-407E-A947-70E740481C1C}">
                <a14:useLocalDpi xmlns:a14="http://schemas.microsoft.com/office/drawing/2010/main" val="0"/>
              </a:ext>
            </a:extLst>
          </a:blip>
          <a:srcRect l="-14871" r="-14871"/>
          <a:stretch>
            <a:fillRect/>
          </a:stretch>
        </p:blipFill>
        <p:spPr/>
      </p:pic>
    </p:spTree>
    <p:extLst>
      <p:ext uri="{BB962C8B-B14F-4D97-AF65-F5344CB8AC3E}">
        <p14:creationId xmlns:p14="http://schemas.microsoft.com/office/powerpoint/2010/main" val="3661231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Pedagogy</a:t>
            </a:r>
            <a:endParaRPr lang="en-US" dirty="0"/>
          </a:p>
        </p:txBody>
      </p:sp>
      <p:sp>
        <p:nvSpPr>
          <p:cNvPr id="6" name="Text Placeholder 5"/>
          <p:cNvSpPr>
            <a:spLocks noGrp="1"/>
          </p:cNvSpPr>
          <p:nvPr>
            <p:ph type="body" sz="half" idx="2"/>
          </p:nvPr>
        </p:nvSpPr>
        <p:spPr/>
        <p:txBody>
          <a:bodyPr/>
          <a:lstStyle/>
          <a:p>
            <a:r>
              <a:rPr lang="en-US" dirty="0" smtClean="0"/>
              <a:t>The method and practice of teaching</a:t>
            </a:r>
            <a:endParaRPr lang="en-US" dirty="0"/>
          </a:p>
        </p:txBody>
      </p:sp>
      <p:pic>
        <p:nvPicPr>
          <p:cNvPr id="14" name="Picture Placeholder 13" descr="5minds.gif"/>
          <p:cNvPicPr>
            <a:picLocks noGrp="1" noChangeAspect="1"/>
          </p:cNvPicPr>
          <p:nvPr>
            <p:ph type="pic" sz="quarter" idx="15"/>
          </p:nvPr>
        </p:nvPicPr>
        <p:blipFill>
          <a:blip r:embed="rId3">
            <a:extLst>
              <a:ext uri="{28A0092B-C50C-407E-A947-70E740481C1C}">
                <a14:useLocalDpi xmlns:a14="http://schemas.microsoft.com/office/drawing/2010/main" val="0"/>
              </a:ext>
            </a:extLst>
          </a:blip>
          <a:srcRect l="12305" r="12305"/>
          <a:stretch>
            <a:fillRect/>
          </a:stretch>
        </p:blipFill>
        <p:spPr/>
      </p:pic>
      <p:pic>
        <p:nvPicPr>
          <p:cNvPr id="13" name="Picture Placeholder 12" descr="shapeimage_10.png"/>
          <p:cNvPicPr>
            <a:picLocks noGrp="1" noChangeAspect="1"/>
          </p:cNvPicPr>
          <p:nvPr>
            <p:ph type="pic" sz="quarter" idx="17"/>
          </p:nvPr>
        </p:nvPicPr>
        <p:blipFill>
          <a:blip r:embed="rId4">
            <a:extLst>
              <a:ext uri="{28A0092B-C50C-407E-A947-70E740481C1C}">
                <a14:useLocalDpi xmlns:a14="http://schemas.microsoft.com/office/drawing/2010/main" val="0"/>
              </a:ext>
            </a:extLst>
          </a:blip>
          <a:srcRect l="-22173" r="-22173"/>
          <a:stretch>
            <a:fillRect/>
          </a:stretch>
        </p:blipFill>
        <p:spPr/>
      </p:pic>
      <p:pic>
        <p:nvPicPr>
          <p:cNvPr id="8" name="Picture Placeholder 7" descr="pic_blooms.gif"/>
          <p:cNvPicPr>
            <a:picLocks noGrp="1" noChangeAspect="1"/>
          </p:cNvPicPr>
          <p:nvPr>
            <p:ph type="pic" sz="quarter" idx="14"/>
          </p:nvPr>
        </p:nvPicPr>
        <p:blipFill>
          <a:blip r:embed="rId5">
            <a:extLst>
              <a:ext uri="{28A0092B-C50C-407E-A947-70E740481C1C}">
                <a14:useLocalDpi xmlns:a14="http://schemas.microsoft.com/office/drawing/2010/main" val="0"/>
              </a:ext>
            </a:extLst>
          </a:blip>
          <a:srcRect t="1301" b="1301"/>
          <a:stretch>
            <a:fillRect/>
          </a:stretch>
        </p:blipFill>
        <p:spPr/>
      </p:pic>
      <p:pic>
        <p:nvPicPr>
          <p:cNvPr id="7" name="Picture Placeholder 6" descr="intelligences.png"/>
          <p:cNvPicPr>
            <a:picLocks noGrp="1" noChangeAspect="1"/>
          </p:cNvPicPr>
          <p:nvPr>
            <p:ph type="pic" sz="quarter" idx="16"/>
          </p:nvPr>
        </p:nvPicPr>
        <p:blipFill>
          <a:blip r:embed="rId6">
            <a:extLst>
              <a:ext uri="{28A0092B-C50C-407E-A947-70E740481C1C}">
                <a14:useLocalDpi xmlns:a14="http://schemas.microsoft.com/office/drawing/2010/main" val="0"/>
              </a:ext>
            </a:extLst>
          </a:blip>
          <a:srcRect t="-19758" b="-19758"/>
          <a:stretch>
            <a:fillRect/>
          </a:stretch>
        </p:blipFill>
        <p:spPr/>
      </p:pic>
    </p:spTree>
    <p:extLst>
      <p:ext uri="{BB962C8B-B14F-4D97-AF65-F5344CB8AC3E}">
        <p14:creationId xmlns:p14="http://schemas.microsoft.com/office/powerpoint/2010/main" val="2941516083"/>
      </p:ext>
    </p:extLst>
  </p:cSld>
  <p:clrMapOvr>
    <a:masterClrMapping/>
  </p:clrMapOvr>
</p:sld>
</file>

<file path=ppt/theme/theme1.xml><?xml version="1.0" encoding="utf-8"?>
<a:theme xmlns:a="http://schemas.openxmlformats.org/drawingml/2006/main" name="Inspiration">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Inspiration">
      <a:majorFont>
        <a:latin typeface="News Gothic MT"/>
        <a:ea typeface=""/>
        <a:cs typeface=""/>
        <a:font script="Jpan" typeface="メイリオ"/>
        <a:font script="Hans" typeface="宋体"/>
        <a:font script="Hant" typeface="新細明體"/>
      </a:majorFont>
      <a:minorFont>
        <a:latin typeface="News Gothic MT"/>
        <a:ea typeface=""/>
        <a:cs typeface=""/>
        <a:font script="Jpan" typeface="メイリオ"/>
        <a:font script="Hans" typeface="宋体"/>
        <a:font script="Hant" typeface="新細明體"/>
      </a:minorFont>
    </a:fontScheme>
    <a:fmtScheme name="Inspiration">
      <a:fillStyleLst>
        <a:solidFill>
          <a:schemeClr val="phClr"/>
        </a:solidFill>
        <a:gradFill rotWithShape="1">
          <a:gsLst>
            <a:gs pos="25000">
              <a:schemeClr val="phClr">
                <a:tint val="90000"/>
                <a:shade val="100000"/>
                <a:alpha val="90000"/>
                <a:satMod val="150000"/>
              </a:schemeClr>
            </a:gs>
            <a:gs pos="100000">
              <a:schemeClr val="phClr">
                <a:tint val="100000"/>
                <a:shade val="60000"/>
                <a:satMod val="135000"/>
              </a:schemeClr>
            </a:gs>
          </a:gsLst>
          <a:path path="circle">
            <a:fillToRect l="50000" t="50000" r="50000" b="50000"/>
          </a:path>
        </a:gradFill>
        <a:gradFill rotWithShape="1">
          <a:gsLst>
            <a:gs pos="0">
              <a:schemeClr val="phClr">
                <a:tint val="90000"/>
                <a:shade val="100000"/>
                <a:alpha val="85000"/>
                <a:satMod val="150000"/>
              </a:schemeClr>
            </a:gs>
            <a:gs pos="33000">
              <a:schemeClr val="phClr">
                <a:tint val="90000"/>
                <a:shade val="100000"/>
                <a:alpha val="95000"/>
                <a:satMod val="130000"/>
              </a:schemeClr>
            </a:gs>
            <a:gs pos="67000">
              <a:schemeClr val="phClr">
                <a:shade val="70000"/>
                <a:satMod val="135000"/>
              </a:schemeClr>
            </a:gs>
            <a:gs pos="100000">
              <a:schemeClr val="phClr">
                <a:shade val="50000"/>
                <a:satMod val="135000"/>
              </a:schemeClr>
            </a:gs>
          </a:gsLst>
          <a:lin ang="13200000" scaled="1"/>
        </a:gradFill>
      </a:fillStyleLst>
      <a:lnStyleLst>
        <a:ln w="12700" cap="flat" cmpd="sng" algn="ctr">
          <a:solidFill>
            <a:schemeClr val="phClr">
              <a:shade val="95000"/>
              <a:satMod val="105000"/>
            </a:schemeClr>
          </a:solidFill>
          <a:prstDash val="solid"/>
        </a:ln>
        <a:ln w="38100" cap="flat" cmpd="thickThin" algn="ctr">
          <a:solidFill>
            <a:schemeClr val="phClr"/>
          </a:solidFill>
          <a:prstDash val="solid"/>
        </a:ln>
        <a:ln w="38100" cap="flat" cmpd="thinThick" algn="ctr">
          <a:solidFill>
            <a:schemeClr val="phClr"/>
          </a:solidFill>
          <a:prstDash val="solid"/>
        </a:ln>
      </a:lnStyleLst>
      <a:effectStyleLst>
        <a:effectStyle>
          <a:effectLst/>
        </a:effectStyle>
        <a:effectStyle>
          <a:effectLst/>
          <a:scene3d>
            <a:camera prst="orthographicFront">
              <a:rot lat="0" lon="0" rev="0"/>
            </a:camera>
            <a:lightRig rig="twoPt" dir="tl"/>
          </a:scene3d>
          <a:sp3d extrusionH="12700" prstMaterial="softEdge">
            <a:bevelT w="25400" h="50800"/>
          </a:sp3d>
        </a:effectStyle>
        <a:effectStyle>
          <a:effectLst>
            <a:innerShdw blurRad="50800" dist="25400" dir="2400000">
              <a:srgbClr val="808080">
                <a:alpha val="75000"/>
              </a:srgbClr>
            </a:innerShdw>
            <a:reflection blurRad="38100" stA="26000" endPos="35000" dist="12700" dir="5400000" fadeDir="4800000" sy="-100000" rotWithShape="0"/>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Inspiration.thmx</Template>
  <TotalTime>421</TotalTime>
  <Words>467</Words>
  <Application>Microsoft Macintosh PowerPoint</Application>
  <PresentationFormat>On-screen Show (4:3)</PresentationFormat>
  <Paragraphs>91</Paragraphs>
  <Slides>21</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Inspiration</vt:lpstr>
      <vt:lpstr>Document</vt:lpstr>
      <vt:lpstr>Hingaia Peninsula School</vt:lpstr>
      <vt:lpstr>What’s it all about?</vt:lpstr>
      <vt:lpstr>Personalising learning  for  your  child</vt:lpstr>
      <vt:lpstr>What is personalised learning?</vt:lpstr>
      <vt:lpstr>Thinking about …</vt:lpstr>
      <vt:lpstr>Physical Spaces</vt:lpstr>
      <vt:lpstr>Physical Spaces</vt:lpstr>
      <vt:lpstr>Colour</vt:lpstr>
      <vt:lpstr>Pedagogy</vt:lpstr>
      <vt:lpstr>Digital Spaces</vt:lpstr>
      <vt:lpstr>Furniture</vt:lpstr>
      <vt:lpstr>Physical Spaces</vt:lpstr>
      <vt:lpstr>Cave space – Focus Room</vt:lpstr>
      <vt:lpstr>Campfire – Performance Studio</vt:lpstr>
      <vt:lpstr>Village/Forge – Project Room</vt:lpstr>
      <vt:lpstr>Watering Hole – Ignite Room</vt:lpstr>
      <vt:lpstr>Learning Studio</vt:lpstr>
      <vt:lpstr>Putting it all together</vt:lpstr>
      <vt:lpstr>PowerPoint Presentation</vt:lpstr>
      <vt:lpstr>Organisation</vt:lpstr>
      <vt:lpstr>The school day </vt:lpstr>
    </vt:vector>
  </TitlesOfParts>
  <Company>MoE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Hingaia Peninsula School</dc:title>
  <dc:creator>Jane Danielson</dc:creator>
  <cp:lastModifiedBy>Jane Danielson</cp:lastModifiedBy>
  <cp:revision>24</cp:revision>
  <dcterms:created xsi:type="dcterms:W3CDTF">2011-08-27T03:32:17Z</dcterms:created>
  <dcterms:modified xsi:type="dcterms:W3CDTF">2012-02-14T08:05:10Z</dcterms:modified>
</cp:coreProperties>
</file>